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33" r:id="rId2"/>
  </p:sldMasterIdLst>
  <p:notesMasterIdLst>
    <p:notesMasterId r:id="rId39"/>
  </p:notesMasterIdLst>
  <p:sldIdLst>
    <p:sldId id="333" r:id="rId3"/>
    <p:sldId id="334" r:id="rId4"/>
    <p:sldId id="335" r:id="rId5"/>
    <p:sldId id="336" r:id="rId6"/>
    <p:sldId id="337" r:id="rId7"/>
    <p:sldId id="338" r:id="rId8"/>
    <p:sldId id="339" r:id="rId9"/>
    <p:sldId id="340" r:id="rId10"/>
    <p:sldId id="341" r:id="rId11"/>
    <p:sldId id="344" r:id="rId12"/>
    <p:sldId id="385" r:id="rId13"/>
    <p:sldId id="343" r:id="rId14"/>
    <p:sldId id="342" r:id="rId15"/>
    <p:sldId id="345" r:id="rId16"/>
    <p:sldId id="375" r:id="rId17"/>
    <p:sldId id="379" r:id="rId18"/>
    <p:sldId id="352" r:id="rId19"/>
    <p:sldId id="346" r:id="rId20"/>
    <p:sldId id="384" r:id="rId21"/>
    <p:sldId id="377" r:id="rId22"/>
    <p:sldId id="383" r:id="rId23"/>
    <p:sldId id="380" r:id="rId24"/>
    <p:sldId id="381" r:id="rId25"/>
    <p:sldId id="382" r:id="rId26"/>
    <p:sldId id="378" r:id="rId27"/>
    <p:sldId id="347" r:id="rId28"/>
    <p:sldId id="358" r:id="rId29"/>
    <p:sldId id="359" r:id="rId30"/>
    <p:sldId id="360" r:id="rId31"/>
    <p:sldId id="361" r:id="rId32"/>
    <p:sldId id="362" r:id="rId33"/>
    <p:sldId id="370" r:id="rId34"/>
    <p:sldId id="371" r:id="rId35"/>
    <p:sldId id="372" r:id="rId36"/>
    <p:sldId id="373" r:id="rId37"/>
    <p:sldId id="374"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D9"/>
    <a:srgbClr val="2DC8FF"/>
    <a:srgbClr val="0088B8"/>
    <a:srgbClr val="0091C4"/>
    <a:srgbClr val="D2B4A6"/>
    <a:srgbClr val="734F29"/>
    <a:srgbClr val="D24726"/>
    <a:srgbClr val="DD462F"/>
    <a:srgbClr val="AEB785"/>
    <a:srgbClr val="EFD5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83185" autoAdjust="0"/>
  </p:normalViewPr>
  <p:slideViewPr>
    <p:cSldViewPr snapToGrid="0">
      <p:cViewPr varScale="1">
        <p:scale>
          <a:sx n="95" d="100"/>
          <a:sy n="95" d="100"/>
        </p:scale>
        <p:origin x="2046" y="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4/17/2018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‹Nº›</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Carlos</a:t>
            </a:r>
          </a:p>
        </p:txBody>
      </p:sp>
      <p:sp>
        <p:nvSpPr>
          <p:cNvPr id="4" name="Marcador de número de diapositiva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3945079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Carlos</a:t>
            </a:r>
          </a:p>
        </p:txBody>
      </p:sp>
      <p:sp>
        <p:nvSpPr>
          <p:cNvPr id="4" name="Marcador de número de diapositiva 3"/>
          <p:cNvSpPr>
            <a:spLocks noGrp="1"/>
          </p:cNvSpPr>
          <p:nvPr>
            <p:ph type="sldNum" sz="quarter" idx="10"/>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1798587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3478583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DF61EA0F-A667-4B49-8422-0062BC55E249}" type="slidenum">
              <a:rPr lang="en-US" smtClean="0"/>
              <a:t>34</a:t>
            </a:fld>
            <a:endParaRPr lang="en-US"/>
          </a:p>
        </p:txBody>
      </p:sp>
    </p:spTree>
    <p:extLst>
      <p:ext uri="{BB962C8B-B14F-4D97-AF65-F5344CB8AC3E}">
        <p14:creationId xmlns:p14="http://schemas.microsoft.com/office/powerpoint/2010/main" val="467379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36</a:t>
            </a:fld>
            <a:endParaRPr lang="en-US"/>
          </a:p>
        </p:txBody>
      </p:sp>
    </p:spTree>
    <p:extLst>
      <p:ext uri="{BB962C8B-B14F-4D97-AF65-F5344CB8AC3E}">
        <p14:creationId xmlns:p14="http://schemas.microsoft.com/office/powerpoint/2010/main" val="11021950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ession Title Slide">
    <p:spTree>
      <p:nvGrpSpPr>
        <p:cNvPr id="1" name=""/>
        <p:cNvGrpSpPr/>
        <p:nvPr/>
      </p:nvGrpSpPr>
      <p:grpSpPr>
        <a:xfrm>
          <a:off x="0" y="0"/>
          <a:ext cx="0" cy="0"/>
          <a:chOff x="0" y="0"/>
          <a:chExt cx="0" cy="0"/>
        </a:xfrm>
      </p:grpSpPr>
      <p:pic>
        <p:nvPicPr>
          <p:cNvPr id="1028" name="Picture 4" descr="Resultado de imagen de fotos panoramicas barcelona">
            <a:extLst>
              <a:ext uri="{FF2B5EF4-FFF2-40B4-BE49-F238E27FC236}">
                <a16:creationId xmlns:a16="http://schemas.microsoft.com/office/drawing/2014/main" id="{DE720B10-F927-45E1-8DF4-3EFDE9B9041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2108"/>
            <a:ext cx="9144000" cy="405327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3280319" y="6390986"/>
            <a:ext cx="1913613" cy="467014"/>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2400" b="1" dirty="0">
                <a:solidFill>
                  <a:schemeClr val="accent1">
                    <a:lumMod val="60000"/>
                    <a:lumOff val="40000"/>
                  </a:schemeClr>
                </a:solidFill>
              </a:rPr>
              <a:t>#</a:t>
            </a:r>
            <a:r>
              <a:rPr lang="es-ES" sz="2400" b="1" dirty="0" err="1">
                <a:solidFill>
                  <a:schemeClr val="accent1">
                    <a:lumMod val="60000"/>
                    <a:lumOff val="40000"/>
                  </a:schemeClr>
                </a:solidFill>
              </a:rPr>
              <a:t>GlobalAzure</a:t>
            </a:r>
            <a:endParaRPr lang="en-US" sz="2400" b="1" dirty="0">
              <a:solidFill>
                <a:schemeClr val="accent1">
                  <a:lumMod val="60000"/>
                  <a:lumOff val="40000"/>
                </a:schemeClr>
              </a:solidFill>
            </a:endParaRPr>
          </a:p>
        </p:txBody>
      </p:sp>
      <p:sp>
        <p:nvSpPr>
          <p:cNvPr id="12" name="Title 1"/>
          <p:cNvSpPr txBox="1">
            <a:spLocks/>
          </p:cNvSpPr>
          <p:nvPr userDrawn="1"/>
        </p:nvSpPr>
        <p:spPr>
          <a:xfrm>
            <a:off x="5193932" y="6268782"/>
            <a:ext cx="1913613" cy="529135"/>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2400" b="1" dirty="0">
                <a:solidFill>
                  <a:schemeClr val="accent1">
                    <a:lumMod val="60000"/>
                    <a:lumOff val="40000"/>
                  </a:schemeClr>
                </a:solidFill>
              </a:rPr>
              <a:t>@</a:t>
            </a:r>
            <a:r>
              <a:rPr lang="es-ES" sz="2400" b="1" dirty="0" err="1">
                <a:solidFill>
                  <a:schemeClr val="accent1">
                    <a:lumMod val="60000"/>
                    <a:lumOff val="40000"/>
                  </a:schemeClr>
                </a:solidFill>
              </a:rPr>
              <a:t>CAT_zure</a:t>
            </a:r>
            <a:endParaRPr lang="en-US" sz="2400" b="1" dirty="0">
              <a:solidFill>
                <a:schemeClr val="accent1">
                  <a:lumMod val="60000"/>
                  <a:lumOff val="40000"/>
                </a:schemeClr>
              </a:solidFill>
            </a:endParaRPr>
          </a:p>
        </p:txBody>
      </p:sp>
      <p:pic>
        <p:nvPicPr>
          <p:cNvPr id="1030" name="Picture 6" descr="CATzure"/>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550332" y="5521697"/>
            <a:ext cx="1528356" cy="1411492"/>
          </a:xfrm>
          <a:prstGeom prst="rect">
            <a:avLst/>
          </a:prstGeom>
          <a:noFill/>
          <a:extLst>
            <a:ext uri="{909E8E84-426E-40DD-AFC4-6F175D3DCCD1}">
              <a14:hiddenFill xmlns:a14="http://schemas.microsoft.com/office/drawing/2010/main">
                <a:solidFill>
                  <a:srgbClr val="FFFFFF"/>
                </a:solidFill>
              </a14:hiddenFill>
            </a:ext>
          </a:extLst>
        </p:spPr>
      </p:pic>
      <p:sp>
        <p:nvSpPr>
          <p:cNvPr id="17" name="Subtitle 2">
            <a:extLst>
              <a:ext uri="{FF2B5EF4-FFF2-40B4-BE49-F238E27FC236}">
                <a16:creationId xmlns:a16="http://schemas.microsoft.com/office/drawing/2014/main" id="{4A09A7C2-EE49-4197-B910-9E10438E56D3}"/>
              </a:ext>
            </a:extLst>
          </p:cNvPr>
          <p:cNvSpPr txBox="1">
            <a:spLocks/>
          </p:cNvSpPr>
          <p:nvPr userDrawn="1"/>
        </p:nvSpPr>
        <p:spPr>
          <a:xfrm>
            <a:off x="111035" y="1664279"/>
            <a:ext cx="9041286" cy="1209553"/>
          </a:xfrm>
          <a:prstGeom prst="rect">
            <a:avLst/>
          </a:prstGeom>
        </p:spPr>
        <p:txBody>
          <a:bodyPr vert="horz" lIns="68580" tIns="34290" rIns="68580" bIns="3429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lumMod val="95000"/>
                    <a:lumOff val="5000"/>
                  </a:schemeClr>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4050" dirty="0"/>
          </a:p>
        </p:txBody>
      </p:sp>
      <p:pic>
        <p:nvPicPr>
          <p:cNvPr id="8" name="Imagen 7">
            <a:extLst>
              <a:ext uri="{FF2B5EF4-FFF2-40B4-BE49-F238E27FC236}">
                <a16:creationId xmlns:a16="http://schemas.microsoft.com/office/drawing/2014/main" id="{395F0BF2-56A1-4870-A735-AD41EEAE03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06640" y="-195635"/>
            <a:ext cx="1751249" cy="1502026"/>
          </a:xfrm>
          <a:prstGeom prst="rect">
            <a:avLst/>
          </a:prstGeom>
        </p:spPr>
      </p:pic>
      <p:sp>
        <p:nvSpPr>
          <p:cNvPr id="28" name="Título 27">
            <a:extLst>
              <a:ext uri="{FF2B5EF4-FFF2-40B4-BE49-F238E27FC236}">
                <a16:creationId xmlns:a16="http://schemas.microsoft.com/office/drawing/2014/main" id="{027E5DAC-B103-46AB-9D3C-919380600855}"/>
              </a:ext>
            </a:extLst>
          </p:cNvPr>
          <p:cNvSpPr>
            <a:spLocks noGrp="1"/>
          </p:cNvSpPr>
          <p:nvPr>
            <p:ph type="title" hasCustomPrompt="1"/>
          </p:nvPr>
        </p:nvSpPr>
        <p:spPr>
          <a:xfrm>
            <a:off x="32658" y="4061679"/>
            <a:ext cx="9078686" cy="890637"/>
          </a:xfrm>
        </p:spPr>
        <p:txBody>
          <a:bodyPr/>
          <a:lstStyle>
            <a:lvl1pPr algn="ctr">
              <a:defRPr>
                <a:solidFill>
                  <a:schemeClr val="accent1">
                    <a:lumMod val="60000"/>
                    <a:lumOff val="40000"/>
                  </a:schemeClr>
                </a:solidFill>
              </a:defRPr>
            </a:lvl1pPr>
          </a:lstStyle>
          <a:p>
            <a:r>
              <a:rPr lang="es-ES" dirty="0" err="1"/>
              <a:t>Session</a:t>
            </a:r>
            <a:r>
              <a:rPr lang="es-ES" dirty="0"/>
              <a:t> </a:t>
            </a:r>
            <a:r>
              <a:rPr lang="es-ES" dirty="0" err="1"/>
              <a:t>Title</a:t>
            </a:r>
            <a:endParaRPr lang="es-ES" dirty="0"/>
          </a:p>
        </p:txBody>
      </p:sp>
      <p:sp>
        <p:nvSpPr>
          <p:cNvPr id="37" name="Marcador de texto 36">
            <a:extLst>
              <a:ext uri="{FF2B5EF4-FFF2-40B4-BE49-F238E27FC236}">
                <a16:creationId xmlns:a16="http://schemas.microsoft.com/office/drawing/2014/main" id="{5E789BA7-351C-46AF-84C9-15E90C3B2A9E}"/>
              </a:ext>
            </a:extLst>
          </p:cNvPr>
          <p:cNvSpPr>
            <a:spLocks noGrp="1"/>
          </p:cNvSpPr>
          <p:nvPr>
            <p:ph type="body" sz="quarter" idx="10" hasCustomPrompt="1"/>
          </p:nvPr>
        </p:nvSpPr>
        <p:spPr>
          <a:xfrm>
            <a:off x="1" y="5012821"/>
            <a:ext cx="9078686" cy="508876"/>
          </a:xfrm>
        </p:spPr>
        <p:txBody>
          <a:bodyPr>
            <a:normAutofit/>
          </a:bodyPr>
          <a:lstStyle>
            <a:lvl1pPr marL="0" indent="0" algn="ctr">
              <a:buNone/>
              <a:defRPr sz="1500">
                <a:solidFill>
                  <a:schemeClr val="accent1">
                    <a:lumMod val="60000"/>
                    <a:lumOff val="40000"/>
                  </a:schemeClr>
                </a:solidFill>
              </a:defRPr>
            </a:lvl1pPr>
          </a:lstStyle>
          <a:p>
            <a:pPr lvl="0"/>
            <a:r>
              <a:rPr lang="es-ES" dirty="0"/>
              <a:t>Speaker/s </a:t>
            </a:r>
            <a:r>
              <a:rPr lang="es-ES" dirty="0" err="1"/>
              <a:t>Name</a:t>
            </a:r>
            <a:r>
              <a:rPr lang="es-ES" dirty="0"/>
              <a:t>/s</a:t>
            </a:r>
          </a:p>
        </p:txBody>
      </p:sp>
      <p:pic>
        <p:nvPicPr>
          <p:cNvPr id="1032" name="Picture 8" descr="Resultado de imagen de azure logo">
            <a:extLst>
              <a:ext uri="{FF2B5EF4-FFF2-40B4-BE49-F238E27FC236}">
                <a16:creationId xmlns:a16="http://schemas.microsoft.com/office/drawing/2014/main" id="{F811BD85-DC65-40AF-A517-C0704B26FBEF}"/>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9210" y="5582205"/>
            <a:ext cx="1626710" cy="1138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530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B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982" y="1825625"/>
            <a:ext cx="8309369" cy="4351338"/>
          </a:xfrm>
        </p:spPr>
        <p:txBody>
          <a:bodyPr/>
          <a:lstStyle>
            <a:lvl1pPr marL="171450" indent="-17145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514350" indent="-17145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857250" indent="-17145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200150" indent="-17145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1543050" indent="-17145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bwMode="black">
          <a:xfrm>
            <a:off x="205982" y="0"/>
            <a:ext cx="8938019" cy="1425746"/>
          </a:xfrm>
          <a:prstGeom prst="rect">
            <a:avLst/>
          </a:prstGeom>
          <a:solidFill>
            <a:srgbClr val="00B0F0"/>
          </a:solidFill>
          <a:ln>
            <a:noFill/>
          </a:ln>
          <a:extLst/>
        </p:spPr>
        <p:txBody>
          <a:bodyPr vert="horz" wrap="square" lIns="61729" tIns="30865" rIns="61729" bIns="30865" numCol="1" rtlCol="0" anchor="t" anchorCtr="0" compatLnSpc="1">
            <a:prstTxWarp prst="textNoShape">
              <a:avLst/>
            </a:prstTxWarp>
          </a:bodyPr>
          <a:lstStyle/>
          <a:p>
            <a:pPr algn="ctr" defTabSz="914240"/>
            <a:endParaRPr lang="en-US" sz="1200">
              <a:solidFill>
                <a:schemeClr val="bg1"/>
              </a:solidFill>
            </a:endParaRPr>
          </a:p>
        </p:txBody>
      </p:sp>
      <p:sp>
        <p:nvSpPr>
          <p:cNvPr id="10" name="Title 1"/>
          <p:cNvSpPr>
            <a:spLocks noGrp="1"/>
          </p:cNvSpPr>
          <p:nvPr>
            <p:ph type="title" hasCustomPrompt="1"/>
          </p:nvPr>
        </p:nvSpPr>
        <p:spPr>
          <a:xfrm>
            <a:off x="205982" y="365128"/>
            <a:ext cx="8309369" cy="1325563"/>
          </a:xfrm>
        </p:spPr>
        <p:txBody>
          <a:bodyPr/>
          <a:lstStyle>
            <a:lvl1pPr>
              <a:defRPr baseline="0">
                <a:solidFill>
                  <a:schemeClr val="bg1"/>
                </a:solidFill>
                <a:latin typeface="Segoe UI Light" panose="020B0502040204020203" pitchFamily="34" charset="0"/>
                <a:cs typeface="Segoe UI Light" panose="020B0502040204020203" pitchFamily="34" charset="0"/>
              </a:defRPr>
            </a:lvl1pPr>
          </a:lstStyle>
          <a:p>
            <a:r>
              <a:rPr lang="en-US" dirty="0"/>
              <a:t>Content title</a:t>
            </a:r>
          </a:p>
        </p:txBody>
      </p:sp>
      <p:sp>
        <p:nvSpPr>
          <p:cNvPr id="12" name="Title 1">
            <a:extLst>
              <a:ext uri="{FF2B5EF4-FFF2-40B4-BE49-F238E27FC236}">
                <a16:creationId xmlns:a16="http://schemas.microsoft.com/office/drawing/2014/main" id="{B278B68E-04A3-40CA-9840-0A4197B170C5}"/>
              </a:ext>
            </a:extLst>
          </p:cNvPr>
          <p:cNvSpPr txBox="1">
            <a:spLocks/>
          </p:cNvSpPr>
          <p:nvPr userDrawn="1"/>
        </p:nvSpPr>
        <p:spPr>
          <a:xfrm>
            <a:off x="-110851" y="6390986"/>
            <a:ext cx="1913613" cy="467014"/>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2400" b="1" dirty="0">
                <a:solidFill>
                  <a:schemeClr val="tx1">
                    <a:lumMod val="95000"/>
                    <a:lumOff val="5000"/>
                  </a:schemeClr>
                </a:solidFill>
              </a:rPr>
              <a:t>#</a:t>
            </a:r>
            <a:r>
              <a:rPr lang="es-ES" sz="2400" b="1" dirty="0" err="1">
                <a:solidFill>
                  <a:schemeClr val="tx1">
                    <a:lumMod val="95000"/>
                    <a:lumOff val="5000"/>
                  </a:schemeClr>
                </a:solidFill>
              </a:rPr>
              <a:t>GlobalAzure</a:t>
            </a:r>
            <a:endParaRPr lang="en-US" sz="2400" b="1" dirty="0">
              <a:solidFill>
                <a:schemeClr val="tx1">
                  <a:lumMod val="95000"/>
                  <a:lumOff val="5000"/>
                </a:schemeClr>
              </a:solidFill>
            </a:endParaRPr>
          </a:p>
        </p:txBody>
      </p:sp>
      <p:pic>
        <p:nvPicPr>
          <p:cNvPr id="9" name="Imagen 11">
            <a:extLst>
              <a:ext uri="{FF2B5EF4-FFF2-40B4-BE49-F238E27FC236}">
                <a16:creationId xmlns:a16="http://schemas.microsoft.com/office/drawing/2014/main" id="{488EF152-EC3A-4C2E-823D-8D15D41975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4651" y="5733705"/>
            <a:ext cx="1319350" cy="1121077"/>
          </a:xfrm>
          <a:prstGeom prst="rect">
            <a:avLst/>
          </a:prstGeom>
        </p:spPr>
      </p:pic>
    </p:spTree>
    <p:extLst>
      <p:ext uri="{BB962C8B-B14F-4D97-AF65-F5344CB8AC3E}">
        <p14:creationId xmlns:p14="http://schemas.microsoft.com/office/powerpoint/2010/main" val="1557625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B Non-bulle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982" y="1825625"/>
            <a:ext cx="8309369" cy="4351338"/>
          </a:xfrm>
        </p:spPr>
        <p:txBody>
          <a:bodyPr/>
          <a:lstStyle>
            <a:lvl1pPr marL="0" indent="0">
              <a:buClr>
                <a:schemeClr val="bg1">
                  <a:lumMod val="85000"/>
                </a:schemeClr>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1pPr>
            <a:lvl2pPr marL="342900" indent="0">
              <a:buClr>
                <a:schemeClr val="bg1">
                  <a:lumMod val="85000"/>
                </a:schemeClr>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2pPr>
            <a:lvl3pPr marL="685800" indent="0">
              <a:buClr>
                <a:schemeClr val="bg1">
                  <a:lumMod val="85000"/>
                </a:schemeClr>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3pPr>
            <a:lvl4pPr marL="1028700" indent="0">
              <a:buClr>
                <a:schemeClr val="bg1">
                  <a:lumMod val="85000"/>
                </a:schemeClr>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4pPr>
            <a:lvl5pPr marL="1371600" indent="0">
              <a:buClr>
                <a:schemeClr val="bg1">
                  <a:lumMod val="85000"/>
                </a:schemeClr>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bwMode="black">
          <a:xfrm>
            <a:off x="205982" y="0"/>
            <a:ext cx="8938019" cy="1425746"/>
          </a:xfrm>
          <a:prstGeom prst="rect">
            <a:avLst/>
          </a:prstGeom>
          <a:solidFill>
            <a:srgbClr val="00B0F0"/>
          </a:solidFill>
          <a:ln>
            <a:noFill/>
          </a:ln>
          <a:extLst/>
        </p:spPr>
        <p:txBody>
          <a:bodyPr vert="horz" wrap="square" lIns="61729" tIns="30865" rIns="61729" bIns="30865" numCol="1" rtlCol="0" anchor="t" anchorCtr="0" compatLnSpc="1">
            <a:prstTxWarp prst="textNoShape">
              <a:avLst/>
            </a:prstTxWarp>
          </a:bodyPr>
          <a:lstStyle/>
          <a:p>
            <a:pPr algn="ctr" defTabSz="914240"/>
            <a:endParaRPr lang="en-US" sz="1200">
              <a:solidFill>
                <a:schemeClr val="bg1"/>
              </a:solidFill>
            </a:endParaRPr>
          </a:p>
        </p:txBody>
      </p:sp>
      <p:sp>
        <p:nvSpPr>
          <p:cNvPr id="10" name="Title 1"/>
          <p:cNvSpPr>
            <a:spLocks noGrp="1"/>
          </p:cNvSpPr>
          <p:nvPr>
            <p:ph type="title" hasCustomPrompt="1"/>
          </p:nvPr>
        </p:nvSpPr>
        <p:spPr>
          <a:xfrm>
            <a:off x="205982" y="365128"/>
            <a:ext cx="8309369" cy="1325563"/>
          </a:xfrm>
        </p:spPr>
        <p:txBody>
          <a:bodyPr/>
          <a:lstStyle>
            <a:lvl1pPr>
              <a:defRPr baseline="0">
                <a:solidFill>
                  <a:schemeClr val="bg1"/>
                </a:solidFill>
                <a:latin typeface="Segoe UI Light" panose="020B0502040204020203" pitchFamily="34" charset="0"/>
                <a:cs typeface="Segoe UI Light" panose="020B0502040204020203" pitchFamily="34" charset="0"/>
              </a:defRPr>
            </a:lvl1pPr>
          </a:lstStyle>
          <a:p>
            <a:r>
              <a:rPr lang="en-US" dirty="0"/>
              <a:t>Content title</a:t>
            </a:r>
          </a:p>
        </p:txBody>
      </p:sp>
      <p:sp>
        <p:nvSpPr>
          <p:cNvPr id="12" name="Title 1">
            <a:extLst>
              <a:ext uri="{FF2B5EF4-FFF2-40B4-BE49-F238E27FC236}">
                <a16:creationId xmlns:a16="http://schemas.microsoft.com/office/drawing/2014/main" id="{CD23E283-E244-4FEC-9A3A-BFC695A68308}"/>
              </a:ext>
            </a:extLst>
          </p:cNvPr>
          <p:cNvSpPr txBox="1">
            <a:spLocks/>
          </p:cNvSpPr>
          <p:nvPr userDrawn="1"/>
        </p:nvSpPr>
        <p:spPr>
          <a:xfrm>
            <a:off x="-110851" y="6390986"/>
            <a:ext cx="1913613" cy="467014"/>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2400" b="1" dirty="0">
                <a:solidFill>
                  <a:schemeClr val="tx1">
                    <a:lumMod val="95000"/>
                    <a:lumOff val="5000"/>
                  </a:schemeClr>
                </a:solidFill>
              </a:rPr>
              <a:t>#</a:t>
            </a:r>
            <a:r>
              <a:rPr lang="es-ES" sz="2400" b="1" dirty="0" err="1">
                <a:solidFill>
                  <a:schemeClr val="tx1">
                    <a:lumMod val="95000"/>
                    <a:lumOff val="5000"/>
                  </a:schemeClr>
                </a:solidFill>
              </a:rPr>
              <a:t>GlobalAzure</a:t>
            </a:r>
            <a:endParaRPr lang="en-US" sz="2400" b="1" dirty="0">
              <a:solidFill>
                <a:schemeClr val="tx1">
                  <a:lumMod val="95000"/>
                  <a:lumOff val="5000"/>
                </a:schemeClr>
              </a:solidFill>
            </a:endParaRPr>
          </a:p>
        </p:txBody>
      </p:sp>
      <p:pic>
        <p:nvPicPr>
          <p:cNvPr id="9" name="Imagen 11">
            <a:extLst>
              <a:ext uri="{FF2B5EF4-FFF2-40B4-BE49-F238E27FC236}">
                <a16:creationId xmlns:a16="http://schemas.microsoft.com/office/drawing/2014/main" id="{5A4464D8-A133-42F0-9BC7-FCE12951DD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4651" y="5733705"/>
            <a:ext cx="1319350" cy="1121077"/>
          </a:xfrm>
          <a:prstGeom prst="rect">
            <a:avLst/>
          </a:prstGeom>
        </p:spPr>
      </p:pic>
    </p:spTree>
    <p:extLst>
      <p:ext uri="{BB962C8B-B14F-4D97-AF65-F5344CB8AC3E}">
        <p14:creationId xmlns:p14="http://schemas.microsoft.com/office/powerpoint/2010/main" val="1534285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Content Slide">
    <p:spTree>
      <p:nvGrpSpPr>
        <p:cNvPr id="1" name=""/>
        <p:cNvGrpSpPr/>
        <p:nvPr/>
      </p:nvGrpSpPr>
      <p:grpSpPr>
        <a:xfrm>
          <a:off x="0" y="0"/>
          <a:ext cx="0" cy="0"/>
          <a:chOff x="0" y="0"/>
          <a:chExt cx="0" cy="0"/>
        </a:xfrm>
      </p:grpSpPr>
      <p:sp>
        <p:nvSpPr>
          <p:cNvPr id="7" name="Rectangle 6"/>
          <p:cNvSpPr/>
          <p:nvPr userDrawn="1"/>
        </p:nvSpPr>
        <p:spPr bwMode="black">
          <a:xfrm>
            <a:off x="205982" y="0"/>
            <a:ext cx="8938019" cy="1425746"/>
          </a:xfrm>
          <a:prstGeom prst="rect">
            <a:avLst/>
          </a:prstGeom>
          <a:solidFill>
            <a:srgbClr val="00B0F0"/>
          </a:solidFill>
          <a:ln>
            <a:noFill/>
          </a:ln>
          <a:extLst/>
        </p:spPr>
        <p:txBody>
          <a:bodyPr vert="horz" wrap="square" lIns="61729" tIns="30865" rIns="61729" bIns="30865" numCol="1" rtlCol="0" anchor="t" anchorCtr="0" compatLnSpc="1">
            <a:prstTxWarp prst="textNoShape">
              <a:avLst/>
            </a:prstTxWarp>
          </a:bodyPr>
          <a:lstStyle/>
          <a:p>
            <a:pPr algn="ctr" defTabSz="914240"/>
            <a:endParaRPr lang="en-US" sz="1200">
              <a:solidFill>
                <a:schemeClr val="bg1"/>
              </a:solidFill>
            </a:endParaRPr>
          </a:p>
        </p:txBody>
      </p:sp>
      <p:sp>
        <p:nvSpPr>
          <p:cNvPr id="10" name="Title 1"/>
          <p:cNvSpPr>
            <a:spLocks noGrp="1"/>
          </p:cNvSpPr>
          <p:nvPr>
            <p:ph type="title" hasCustomPrompt="1"/>
          </p:nvPr>
        </p:nvSpPr>
        <p:spPr>
          <a:xfrm>
            <a:off x="205982" y="365128"/>
            <a:ext cx="8309369" cy="1325563"/>
          </a:xfrm>
        </p:spPr>
        <p:txBody>
          <a:bodyPr/>
          <a:lstStyle>
            <a:lvl1pPr>
              <a:defRPr baseline="0">
                <a:solidFill>
                  <a:schemeClr val="bg1"/>
                </a:solidFill>
                <a:latin typeface="Segoe UI Light" panose="020B0502040204020203" pitchFamily="34" charset="0"/>
                <a:cs typeface="Segoe UI Light" panose="020B0502040204020203" pitchFamily="34" charset="0"/>
              </a:defRPr>
            </a:lvl1pPr>
          </a:lstStyle>
          <a:p>
            <a:r>
              <a:rPr lang="en-US" dirty="0"/>
              <a:t>Code title</a:t>
            </a:r>
          </a:p>
        </p:txBody>
      </p:sp>
      <p:sp>
        <p:nvSpPr>
          <p:cNvPr id="8" name="Text Placeholder 4"/>
          <p:cNvSpPr txBox="1">
            <a:spLocks/>
          </p:cNvSpPr>
          <p:nvPr userDrawn="1"/>
        </p:nvSpPr>
        <p:spPr>
          <a:xfrm>
            <a:off x="205982" y="1825628"/>
            <a:ext cx="8309369" cy="392699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gradFill>
                  <a:gsLst>
                    <a:gs pos="1250">
                      <a:srgbClr val="000000"/>
                    </a:gs>
                    <a:gs pos="100000">
                      <a:srgbClr val="000000"/>
                    </a:gs>
                  </a:gsLst>
                  <a:lin ang="5400000" scaled="0"/>
                </a:gradFill>
                <a:latin typeface="Consolas" pitchFamily="49" charset="0"/>
                <a:ea typeface="+mn-ea"/>
                <a:cs typeface="Consolas" pitchFamily="49" charset="0"/>
              </a:defRPr>
            </a:lvl1pPr>
            <a:lvl2pPr marL="254782"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itchFamily="49" charset="0"/>
                <a:ea typeface="+mn-ea"/>
                <a:cs typeface="Consolas" pitchFamily="49" charset="0"/>
              </a:defRPr>
            </a:lvl2pPr>
            <a:lvl3pPr marL="429795"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itchFamily="49" charset="0"/>
                <a:ea typeface="+mn-ea"/>
                <a:cs typeface="Consolas" pitchFamily="49" charset="0"/>
              </a:defRPr>
            </a:lvl3pPr>
            <a:lvl4pPr marL="598855"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itchFamily="49" charset="0"/>
                <a:ea typeface="+mn-ea"/>
                <a:cs typeface="Consolas" pitchFamily="49" charset="0"/>
              </a:defRPr>
            </a:lvl4pPr>
            <a:lvl5pPr marL="772678"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itchFamily="49" charset="0"/>
                <a:ea typeface="+mn-ea"/>
                <a:cs typeface="Consolas"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Click to edit Master text styles</a:t>
            </a:r>
          </a:p>
          <a:p>
            <a:pPr lvl="1"/>
            <a:r>
              <a:rPr lang="en-US" sz="1800" dirty="0"/>
              <a:t>Second level</a:t>
            </a:r>
          </a:p>
          <a:p>
            <a:pPr lvl="2"/>
            <a:r>
              <a:rPr lang="en-US" sz="1500" dirty="0"/>
              <a:t>Third level</a:t>
            </a:r>
          </a:p>
          <a:p>
            <a:pPr lvl="3"/>
            <a:r>
              <a:rPr lang="en-US" sz="1350" dirty="0"/>
              <a:t>Fourth level</a:t>
            </a:r>
          </a:p>
          <a:p>
            <a:pPr lvl="4"/>
            <a:r>
              <a:rPr lang="en-US" sz="1350" dirty="0"/>
              <a:t>Fifth level</a:t>
            </a:r>
          </a:p>
        </p:txBody>
      </p:sp>
      <p:pic>
        <p:nvPicPr>
          <p:cNvPr id="9" name="Imagen 8">
            <a:extLst>
              <a:ext uri="{FF2B5EF4-FFF2-40B4-BE49-F238E27FC236}">
                <a16:creationId xmlns:a16="http://schemas.microsoft.com/office/drawing/2014/main" id="{39878090-1F75-44B6-805A-41521F74F9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95721" y="5733705"/>
            <a:ext cx="948280" cy="1121077"/>
          </a:xfrm>
          <a:prstGeom prst="rect">
            <a:avLst/>
          </a:prstGeom>
        </p:spPr>
      </p:pic>
      <p:sp>
        <p:nvSpPr>
          <p:cNvPr id="13" name="Title 1">
            <a:extLst>
              <a:ext uri="{FF2B5EF4-FFF2-40B4-BE49-F238E27FC236}">
                <a16:creationId xmlns:a16="http://schemas.microsoft.com/office/drawing/2014/main" id="{6D297D9A-A882-4C69-95E0-F61A48E36EE4}"/>
              </a:ext>
            </a:extLst>
          </p:cNvPr>
          <p:cNvSpPr txBox="1">
            <a:spLocks/>
          </p:cNvSpPr>
          <p:nvPr userDrawn="1"/>
        </p:nvSpPr>
        <p:spPr>
          <a:xfrm>
            <a:off x="-110851" y="6390986"/>
            <a:ext cx="1913613" cy="467014"/>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2400" b="1" dirty="0">
                <a:solidFill>
                  <a:schemeClr val="tx1">
                    <a:lumMod val="95000"/>
                    <a:lumOff val="5000"/>
                  </a:schemeClr>
                </a:solidFill>
              </a:rPr>
              <a:t>#</a:t>
            </a:r>
            <a:r>
              <a:rPr lang="es-ES" sz="2400" b="1" dirty="0" err="1">
                <a:solidFill>
                  <a:schemeClr val="tx1">
                    <a:lumMod val="95000"/>
                    <a:lumOff val="5000"/>
                  </a:schemeClr>
                </a:solidFill>
              </a:rPr>
              <a:t>GlobalAzure</a:t>
            </a:r>
            <a:endParaRPr lang="en-US" sz="2400" b="1" dirty="0">
              <a:solidFill>
                <a:schemeClr val="tx1">
                  <a:lumMod val="95000"/>
                  <a:lumOff val="5000"/>
                </a:schemeClr>
              </a:solidFill>
            </a:endParaRPr>
          </a:p>
        </p:txBody>
      </p:sp>
    </p:spTree>
    <p:extLst>
      <p:ext uri="{BB962C8B-B14F-4D97-AF65-F5344CB8AC3E}">
        <p14:creationId xmlns:p14="http://schemas.microsoft.com/office/powerpoint/2010/main" val="2236479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mmary Slide">
    <p:spTree>
      <p:nvGrpSpPr>
        <p:cNvPr id="1" name=""/>
        <p:cNvGrpSpPr/>
        <p:nvPr/>
      </p:nvGrpSpPr>
      <p:grpSpPr>
        <a:xfrm>
          <a:off x="0" y="0"/>
          <a:ext cx="0" cy="0"/>
          <a:chOff x="0" y="0"/>
          <a:chExt cx="0" cy="0"/>
        </a:xfrm>
      </p:grpSpPr>
      <p:sp>
        <p:nvSpPr>
          <p:cNvPr id="9" name="Rectangle 8"/>
          <p:cNvSpPr/>
          <p:nvPr userDrawn="1"/>
        </p:nvSpPr>
        <p:spPr bwMode="black">
          <a:xfrm>
            <a:off x="205982" y="0"/>
            <a:ext cx="8938019" cy="1425746"/>
          </a:xfrm>
          <a:prstGeom prst="rect">
            <a:avLst/>
          </a:prstGeom>
          <a:solidFill>
            <a:schemeClr val="bg1">
              <a:lumMod val="95000"/>
            </a:schemeClr>
          </a:solidFill>
          <a:ln>
            <a:noFill/>
          </a:ln>
          <a:extLst/>
        </p:spPr>
        <p:txBody>
          <a:bodyPr vert="horz" wrap="square" lIns="61729" tIns="30865" rIns="61729" bIns="30865" numCol="1" rtlCol="0" anchor="t" anchorCtr="0" compatLnSpc="1">
            <a:prstTxWarp prst="textNoShape">
              <a:avLst/>
            </a:prstTxWarp>
          </a:bodyPr>
          <a:lstStyle/>
          <a:p>
            <a:pPr algn="ctr" defTabSz="914240"/>
            <a:endParaRPr lang="en-US" sz="1200">
              <a:solidFill>
                <a:srgbClr val="292929"/>
              </a:solidFill>
            </a:endParaRPr>
          </a:p>
        </p:txBody>
      </p:sp>
      <p:sp>
        <p:nvSpPr>
          <p:cNvPr id="2" name="Title 1"/>
          <p:cNvSpPr>
            <a:spLocks noGrp="1"/>
          </p:cNvSpPr>
          <p:nvPr>
            <p:ph type="title" hasCustomPrompt="1"/>
          </p:nvPr>
        </p:nvSpPr>
        <p:spPr>
          <a:xfrm>
            <a:off x="205982" y="365128"/>
            <a:ext cx="8309369" cy="1325563"/>
          </a:xfrm>
        </p:spPr>
        <p:txBody>
          <a:bodyPr/>
          <a:lstStyle>
            <a:lvl1pPr>
              <a:defRPr baseline="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a:t>Summary title</a:t>
            </a:r>
          </a:p>
        </p:txBody>
      </p:sp>
      <p:sp>
        <p:nvSpPr>
          <p:cNvPr id="7" name="Text Placeholder 3"/>
          <p:cNvSpPr>
            <a:spLocks noGrp="1"/>
          </p:cNvSpPr>
          <p:nvPr>
            <p:ph type="body" sz="quarter" idx="10"/>
          </p:nvPr>
        </p:nvSpPr>
        <p:spPr>
          <a:xfrm>
            <a:off x="205981" y="2124077"/>
            <a:ext cx="2676116" cy="3334723"/>
          </a:xfrm>
          <a:solidFill>
            <a:srgbClr val="0088B8"/>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latin typeface="Segoe UI Light" panose="020B0502040204020203" pitchFamily="34" charset="0"/>
                <a:cs typeface="Segoe UI Light" panose="020B0502040204020203" pitchFamily="34" charset="0"/>
              </a:defRPr>
            </a:lvl1pPr>
            <a:lvl2pPr marL="0" indent="0">
              <a:spcBef>
                <a:spcPts val="810"/>
              </a:spcBef>
              <a:buNone/>
              <a:defRPr sz="1500">
                <a:solidFill>
                  <a:schemeClr val="bg1"/>
                </a:solidFill>
                <a:latin typeface="Segoe UI Light" panose="020B0502040204020203" pitchFamily="34" charset="0"/>
                <a:cs typeface="Segoe UI Light" panose="020B0502040204020203" pitchFamily="34" charset="0"/>
              </a:defRPr>
            </a:lvl2pPr>
            <a:lvl3pPr marL="173780" indent="0">
              <a:buNone/>
              <a:tabLst/>
              <a:defRPr sz="1500">
                <a:solidFill>
                  <a:schemeClr val="bg1"/>
                </a:solidFill>
                <a:latin typeface="Segoe UI Light" panose="020B0502040204020203" pitchFamily="34" charset="0"/>
                <a:cs typeface="Segoe UI Light" panose="020B0502040204020203" pitchFamily="34" charset="0"/>
              </a:defRPr>
            </a:lvl3pPr>
            <a:lvl4pPr marL="345179" indent="0">
              <a:buNone/>
              <a:defRPr>
                <a:solidFill>
                  <a:schemeClr val="bg1"/>
                </a:solidFill>
                <a:latin typeface="Segoe UI Light" panose="020B0502040204020203" pitchFamily="34" charset="0"/>
                <a:cs typeface="Segoe UI Light" panose="020B0502040204020203" pitchFamily="34" charset="0"/>
              </a:defRPr>
            </a:lvl4pPr>
            <a:lvl5pPr marL="514199" indent="0">
              <a:buNone/>
              <a:tabLst/>
              <a:defRPr>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1"/>
          </p:nvPr>
        </p:nvSpPr>
        <p:spPr>
          <a:xfrm>
            <a:off x="3022608" y="2124077"/>
            <a:ext cx="2676116" cy="3334723"/>
          </a:xfrm>
          <a:solidFill>
            <a:srgbClr val="00B0F0"/>
          </a:solidFill>
          <a:ln>
            <a:noFill/>
          </a:ln>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latin typeface="Segoe UI Light" panose="020B0502040204020203" pitchFamily="34" charset="0"/>
                <a:cs typeface="Segoe UI Light" panose="020B0502040204020203" pitchFamily="34" charset="0"/>
              </a:defRPr>
            </a:lvl1pPr>
            <a:lvl2pPr marL="0" indent="0">
              <a:spcBef>
                <a:spcPts val="810"/>
              </a:spcBef>
              <a:buNone/>
              <a:defRPr sz="1500">
                <a:solidFill>
                  <a:schemeClr val="bg1"/>
                </a:solidFill>
                <a:latin typeface="Segoe UI Light" panose="020B0502040204020203" pitchFamily="34" charset="0"/>
                <a:cs typeface="Segoe UI Light" panose="020B0502040204020203" pitchFamily="34" charset="0"/>
              </a:defRPr>
            </a:lvl2pPr>
            <a:lvl3pPr marL="173780" indent="0">
              <a:buNone/>
              <a:tabLst/>
              <a:defRPr sz="1500">
                <a:solidFill>
                  <a:schemeClr val="bg1"/>
                </a:solidFill>
                <a:latin typeface="Segoe UI Light" panose="020B0502040204020203" pitchFamily="34" charset="0"/>
                <a:cs typeface="Segoe UI Light" panose="020B0502040204020203" pitchFamily="34" charset="0"/>
              </a:defRPr>
            </a:lvl3pPr>
            <a:lvl4pPr marL="345179" indent="0">
              <a:buNone/>
              <a:defRPr>
                <a:solidFill>
                  <a:schemeClr val="bg1"/>
                </a:solidFill>
                <a:latin typeface="Segoe UI Light" panose="020B0502040204020203" pitchFamily="34" charset="0"/>
                <a:cs typeface="Segoe UI Light" panose="020B0502040204020203" pitchFamily="34" charset="0"/>
              </a:defRPr>
            </a:lvl4pPr>
            <a:lvl5pPr marL="514199" indent="0">
              <a:buNone/>
              <a:tabLst/>
              <a:defRPr>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2"/>
          </p:nvPr>
        </p:nvSpPr>
        <p:spPr>
          <a:xfrm>
            <a:off x="5839235" y="2124077"/>
            <a:ext cx="2707379" cy="3334723"/>
          </a:xfrm>
          <a:solidFill>
            <a:srgbClr val="2DC8FF"/>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latin typeface="Segoe UI Light" panose="020B0502040204020203" pitchFamily="34" charset="0"/>
                <a:cs typeface="Segoe UI Light" panose="020B0502040204020203" pitchFamily="34" charset="0"/>
              </a:defRPr>
            </a:lvl1pPr>
            <a:lvl2pPr marL="0" indent="0">
              <a:spcBef>
                <a:spcPts val="810"/>
              </a:spcBef>
              <a:buNone/>
              <a:defRPr sz="1500">
                <a:solidFill>
                  <a:schemeClr val="bg1"/>
                </a:solidFill>
                <a:latin typeface="Segoe UI Light" panose="020B0502040204020203" pitchFamily="34" charset="0"/>
                <a:cs typeface="Segoe UI Light" panose="020B0502040204020203" pitchFamily="34" charset="0"/>
              </a:defRPr>
            </a:lvl2pPr>
            <a:lvl3pPr marL="173780" indent="0">
              <a:buNone/>
              <a:tabLst/>
              <a:defRPr sz="1500">
                <a:solidFill>
                  <a:schemeClr val="bg1"/>
                </a:solidFill>
                <a:latin typeface="Segoe UI Light" panose="020B0502040204020203" pitchFamily="34" charset="0"/>
                <a:cs typeface="Segoe UI Light" panose="020B0502040204020203" pitchFamily="34" charset="0"/>
              </a:defRPr>
            </a:lvl3pPr>
            <a:lvl4pPr marL="345179" indent="0">
              <a:buNone/>
              <a:defRPr>
                <a:solidFill>
                  <a:schemeClr val="bg1"/>
                </a:solidFill>
                <a:latin typeface="Segoe UI Light" panose="020B0502040204020203" pitchFamily="34" charset="0"/>
                <a:cs typeface="Segoe UI Light" panose="020B0502040204020203" pitchFamily="34" charset="0"/>
              </a:defRPr>
            </a:lvl4pPr>
            <a:lvl5pPr marL="514199" indent="0">
              <a:buNone/>
              <a:tabLst/>
              <a:defRPr>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a16="http://schemas.microsoft.com/office/drawing/2014/main" id="{7521D4D0-8E22-48C2-AB21-CF6BA3B1D463}"/>
              </a:ext>
            </a:extLst>
          </p:cNvPr>
          <p:cNvSpPr txBox="1">
            <a:spLocks/>
          </p:cNvSpPr>
          <p:nvPr userDrawn="1"/>
        </p:nvSpPr>
        <p:spPr>
          <a:xfrm>
            <a:off x="-110851" y="6390986"/>
            <a:ext cx="1913613" cy="467014"/>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2400" b="1" dirty="0">
                <a:solidFill>
                  <a:schemeClr val="tx1">
                    <a:lumMod val="95000"/>
                    <a:lumOff val="5000"/>
                  </a:schemeClr>
                </a:solidFill>
              </a:rPr>
              <a:t>#</a:t>
            </a:r>
            <a:r>
              <a:rPr lang="es-ES" sz="2400" b="1" dirty="0" err="1">
                <a:solidFill>
                  <a:schemeClr val="tx1">
                    <a:lumMod val="95000"/>
                    <a:lumOff val="5000"/>
                  </a:schemeClr>
                </a:solidFill>
              </a:rPr>
              <a:t>GlobalAzure</a:t>
            </a:r>
            <a:endParaRPr lang="en-US" sz="2400" b="1" dirty="0">
              <a:solidFill>
                <a:schemeClr val="tx1">
                  <a:lumMod val="95000"/>
                  <a:lumOff val="5000"/>
                </a:schemeClr>
              </a:solidFill>
            </a:endParaRPr>
          </a:p>
        </p:txBody>
      </p:sp>
      <p:pic>
        <p:nvPicPr>
          <p:cNvPr id="13" name="Imagen 11">
            <a:extLst>
              <a:ext uri="{FF2B5EF4-FFF2-40B4-BE49-F238E27FC236}">
                <a16:creationId xmlns:a16="http://schemas.microsoft.com/office/drawing/2014/main" id="{6D06DAA1-9D43-4BE8-BE3B-F51517E29C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4651" y="5733705"/>
            <a:ext cx="1319350" cy="1121077"/>
          </a:xfrm>
          <a:prstGeom prst="rect">
            <a:avLst/>
          </a:prstGeom>
        </p:spPr>
      </p:pic>
    </p:spTree>
    <p:extLst>
      <p:ext uri="{BB962C8B-B14F-4D97-AF65-F5344CB8AC3E}">
        <p14:creationId xmlns:p14="http://schemas.microsoft.com/office/powerpoint/2010/main" val="679641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ells Slide">
    <p:spTree>
      <p:nvGrpSpPr>
        <p:cNvPr id="1" name=""/>
        <p:cNvGrpSpPr/>
        <p:nvPr/>
      </p:nvGrpSpPr>
      <p:grpSpPr>
        <a:xfrm>
          <a:off x="0" y="0"/>
          <a:ext cx="0" cy="0"/>
          <a:chOff x="0" y="0"/>
          <a:chExt cx="0" cy="0"/>
        </a:xfrm>
      </p:grpSpPr>
      <p:sp>
        <p:nvSpPr>
          <p:cNvPr id="9" name="Rectangle 8"/>
          <p:cNvSpPr/>
          <p:nvPr userDrawn="1"/>
        </p:nvSpPr>
        <p:spPr bwMode="black">
          <a:xfrm>
            <a:off x="205982" y="0"/>
            <a:ext cx="8938019" cy="1425746"/>
          </a:xfrm>
          <a:prstGeom prst="rect">
            <a:avLst/>
          </a:prstGeom>
          <a:solidFill>
            <a:schemeClr val="bg1">
              <a:lumMod val="95000"/>
            </a:schemeClr>
          </a:solidFill>
          <a:ln>
            <a:noFill/>
          </a:ln>
          <a:extLst/>
        </p:spPr>
        <p:txBody>
          <a:bodyPr vert="horz" wrap="square" lIns="61729" tIns="30865" rIns="61729" bIns="30865" numCol="1" rtlCol="0" anchor="t" anchorCtr="0" compatLnSpc="1">
            <a:prstTxWarp prst="textNoShape">
              <a:avLst/>
            </a:prstTxWarp>
          </a:bodyPr>
          <a:lstStyle/>
          <a:p>
            <a:pPr algn="ctr" defTabSz="914240"/>
            <a:endParaRPr lang="en-US" sz="1200">
              <a:solidFill>
                <a:srgbClr val="292929"/>
              </a:solidFill>
            </a:endParaRPr>
          </a:p>
        </p:txBody>
      </p:sp>
      <p:sp>
        <p:nvSpPr>
          <p:cNvPr id="2" name="Title 1"/>
          <p:cNvSpPr>
            <a:spLocks noGrp="1"/>
          </p:cNvSpPr>
          <p:nvPr>
            <p:ph type="title" hasCustomPrompt="1"/>
          </p:nvPr>
        </p:nvSpPr>
        <p:spPr>
          <a:xfrm>
            <a:off x="205982" y="365128"/>
            <a:ext cx="8309369" cy="1325563"/>
          </a:xfrm>
        </p:spPr>
        <p:txBody>
          <a:bodyPr/>
          <a:lstStyle>
            <a:lvl1pPr>
              <a:defRPr baseline="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a:t>Content title</a:t>
            </a:r>
          </a:p>
        </p:txBody>
      </p:sp>
      <p:sp>
        <p:nvSpPr>
          <p:cNvPr id="7" name="Text Placeholder 3"/>
          <p:cNvSpPr>
            <a:spLocks noGrp="1"/>
          </p:cNvSpPr>
          <p:nvPr>
            <p:ph type="body" sz="quarter" idx="10"/>
          </p:nvPr>
        </p:nvSpPr>
        <p:spPr>
          <a:xfrm>
            <a:off x="205982" y="2124077"/>
            <a:ext cx="3978267" cy="3334723"/>
          </a:xfrm>
          <a:solidFill>
            <a:srgbClr val="0088B8"/>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latin typeface="Segoe UI Light" panose="020B0502040204020203" pitchFamily="34" charset="0"/>
                <a:cs typeface="Segoe UI Light" panose="020B0502040204020203" pitchFamily="34" charset="0"/>
              </a:defRPr>
            </a:lvl1pPr>
            <a:lvl2pPr marL="0" indent="0">
              <a:spcBef>
                <a:spcPts val="810"/>
              </a:spcBef>
              <a:buNone/>
              <a:defRPr sz="1500">
                <a:solidFill>
                  <a:schemeClr val="bg1"/>
                </a:solidFill>
                <a:latin typeface="Segoe UI Light" panose="020B0502040204020203" pitchFamily="34" charset="0"/>
                <a:cs typeface="Segoe UI Light" panose="020B0502040204020203" pitchFamily="34" charset="0"/>
              </a:defRPr>
            </a:lvl2pPr>
            <a:lvl3pPr marL="173780" indent="0">
              <a:buNone/>
              <a:tabLst/>
              <a:defRPr sz="1500">
                <a:solidFill>
                  <a:schemeClr val="bg1"/>
                </a:solidFill>
                <a:latin typeface="Segoe UI Light" panose="020B0502040204020203" pitchFamily="34" charset="0"/>
                <a:cs typeface="Segoe UI Light" panose="020B0502040204020203" pitchFamily="34" charset="0"/>
              </a:defRPr>
            </a:lvl3pPr>
            <a:lvl4pPr marL="345179" indent="0">
              <a:buNone/>
              <a:defRPr>
                <a:solidFill>
                  <a:schemeClr val="bg1"/>
                </a:solidFill>
                <a:latin typeface="Segoe UI Light" panose="020B0502040204020203" pitchFamily="34" charset="0"/>
                <a:cs typeface="Segoe UI Light" panose="020B0502040204020203" pitchFamily="34" charset="0"/>
              </a:defRPr>
            </a:lvl4pPr>
            <a:lvl5pPr marL="514199" indent="0">
              <a:buNone/>
              <a:tabLst/>
              <a:defRPr>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2"/>
          </p:nvPr>
        </p:nvSpPr>
        <p:spPr>
          <a:xfrm>
            <a:off x="4300564" y="2116324"/>
            <a:ext cx="4214787" cy="3334723"/>
          </a:xfrm>
          <a:solidFill>
            <a:srgbClr val="00B0F0"/>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latin typeface="Segoe UI Light" panose="020B0502040204020203" pitchFamily="34" charset="0"/>
                <a:cs typeface="Segoe UI Light" panose="020B0502040204020203" pitchFamily="34" charset="0"/>
              </a:defRPr>
            </a:lvl1pPr>
            <a:lvl2pPr marL="0" indent="0">
              <a:spcBef>
                <a:spcPts val="810"/>
              </a:spcBef>
              <a:buNone/>
              <a:defRPr sz="1500">
                <a:solidFill>
                  <a:schemeClr val="bg1"/>
                </a:solidFill>
                <a:latin typeface="Segoe UI Light" panose="020B0502040204020203" pitchFamily="34" charset="0"/>
                <a:cs typeface="Segoe UI Light" panose="020B0502040204020203" pitchFamily="34" charset="0"/>
              </a:defRPr>
            </a:lvl2pPr>
            <a:lvl3pPr marL="173780" indent="0">
              <a:buNone/>
              <a:tabLst/>
              <a:defRPr sz="1500">
                <a:solidFill>
                  <a:schemeClr val="bg1"/>
                </a:solidFill>
                <a:latin typeface="Segoe UI Light" panose="020B0502040204020203" pitchFamily="34" charset="0"/>
                <a:cs typeface="Segoe UI Light" panose="020B0502040204020203" pitchFamily="34" charset="0"/>
              </a:defRPr>
            </a:lvl3pPr>
            <a:lvl4pPr marL="345179" indent="0">
              <a:buNone/>
              <a:defRPr>
                <a:solidFill>
                  <a:schemeClr val="bg1"/>
                </a:solidFill>
                <a:latin typeface="Segoe UI Light" panose="020B0502040204020203" pitchFamily="34" charset="0"/>
                <a:cs typeface="Segoe UI Light" panose="020B0502040204020203" pitchFamily="34" charset="0"/>
              </a:defRPr>
            </a:lvl4pPr>
            <a:lvl5pPr marL="514199" indent="0">
              <a:buNone/>
              <a:tabLst/>
              <a:defRPr>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Imagen 10">
            <a:extLst>
              <a:ext uri="{FF2B5EF4-FFF2-40B4-BE49-F238E27FC236}">
                <a16:creationId xmlns:a16="http://schemas.microsoft.com/office/drawing/2014/main" id="{7546A5F0-985D-4734-8455-7080409534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95721" y="5733705"/>
            <a:ext cx="948280" cy="1121077"/>
          </a:xfrm>
          <a:prstGeom prst="rect">
            <a:avLst/>
          </a:prstGeom>
        </p:spPr>
      </p:pic>
      <p:sp>
        <p:nvSpPr>
          <p:cNvPr id="13" name="Title 1">
            <a:extLst>
              <a:ext uri="{FF2B5EF4-FFF2-40B4-BE49-F238E27FC236}">
                <a16:creationId xmlns:a16="http://schemas.microsoft.com/office/drawing/2014/main" id="{22499CE8-2B18-457E-82F4-5131C8301870}"/>
              </a:ext>
            </a:extLst>
          </p:cNvPr>
          <p:cNvSpPr txBox="1">
            <a:spLocks/>
          </p:cNvSpPr>
          <p:nvPr userDrawn="1"/>
        </p:nvSpPr>
        <p:spPr>
          <a:xfrm>
            <a:off x="-110851" y="6390986"/>
            <a:ext cx="1913613" cy="467014"/>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2400" b="1" dirty="0">
                <a:solidFill>
                  <a:schemeClr val="tx1">
                    <a:lumMod val="95000"/>
                    <a:lumOff val="5000"/>
                  </a:schemeClr>
                </a:solidFill>
              </a:rPr>
              <a:t>#</a:t>
            </a:r>
            <a:r>
              <a:rPr lang="es-ES" sz="2400" b="1" dirty="0" err="1">
                <a:solidFill>
                  <a:schemeClr val="tx1">
                    <a:lumMod val="95000"/>
                    <a:lumOff val="5000"/>
                  </a:schemeClr>
                </a:solidFill>
              </a:rPr>
              <a:t>GlobalAzure</a:t>
            </a:r>
            <a:endParaRPr lang="en-US" sz="2400" b="1" dirty="0">
              <a:solidFill>
                <a:schemeClr val="tx1">
                  <a:lumMod val="95000"/>
                  <a:lumOff val="5000"/>
                </a:schemeClr>
              </a:solidFill>
            </a:endParaRPr>
          </a:p>
        </p:txBody>
      </p:sp>
    </p:spTree>
    <p:extLst>
      <p:ext uri="{BB962C8B-B14F-4D97-AF65-F5344CB8AC3E}">
        <p14:creationId xmlns:p14="http://schemas.microsoft.com/office/powerpoint/2010/main" val="3590599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ll And Picture Slide">
    <p:spTree>
      <p:nvGrpSpPr>
        <p:cNvPr id="1" name=""/>
        <p:cNvGrpSpPr/>
        <p:nvPr/>
      </p:nvGrpSpPr>
      <p:grpSpPr>
        <a:xfrm>
          <a:off x="0" y="0"/>
          <a:ext cx="0" cy="0"/>
          <a:chOff x="0" y="0"/>
          <a:chExt cx="0" cy="0"/>
        </a:xfrm>
      </p:grpSpPr>
      <p:sp>
        <p:nvSpPr>
          <p:cNvPr id="9" name="Rectangle 8"/>
          <p:cNvSpPr/>
          <p:nvPr userDrawn="1"/>
        </p:nvSpPr>
        <p:spPr bwMode="black">
          <a:xfrm>
            <a:off x="205982" y="0"/>
            <a:ext cx="8938019" cy="1425746"/>
          </a:xfrm>
          <a:prstGeom prst="rect">
            <a:avLst/>
          </a:prstGeom>
          <a:solidFill>
            <a:schemeClr val="bg1">
              <a:lumMod val="95000"/>
            </a:schemeClr>
          </a:solidFill>
          <a:ln>
            <a:noFill/>
          </a:ln>
          <a:extLst/>
        </p:spPr>
        <p:txBody>
          <a:bodyPr vert="horz" wrap="square" lIns="61729" tIns="30865" rIns="61729" bIns="30865" numCol="1" rtlCol="0" anchor="t" anchorCtr="0" compatLnSpc="1">
            <a:prstTxWarp prst="textNoShape">
              <a:avLst/>
            </a:prstTxWarp>
          </a:bodyPr>
          <a:lstStyle/>
          <a:p>
            <a:pPr algn="ctr" defTabSz="914240"/>
            <a:endParaRPr lang="en-US" sz="1200">
              <a:solidFill>
                <a:srgbClr val="292929"/>
              </a:solidFill>
            </a:endParaRPr>
          </a:p>
        </p:txBody>
      </p:sp>
      <p:sp>
        <p:nvSpPr>
          <p:cNvPr id="2" name="Title 1"/>
          <p:cNvSpPr>
            <a:spLocks noGrp="1"/>
          </p:cNvSpPr>
          <p:nvPr>
            <p:ph type="title" hasCustomPrompt="1"/>
          </p:nvPr>
        </p:nvSpPr>
        <p:spPr>
          <a:xfrm>
            <a:off x="205982" y="365128"/>
            <a:ext cx="8309369" cy="1325563"/>
          </a:xfrm>
        </p:spPr>
        <p:txBody>
          <a:bodyPr/>
          <a:lstStyle>
            <a:lvl1pPr>
              <a:defRPr baseline="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a:t>Content title</a:t>
            </a:r>
          </a:p>
        </p:txBody>
      </p:sp>
      <p:sp>
        <p:nvSpPr>
          <p:cNvPr id="8" name="Picture Placeholder 3"/>
          <p:cNvSpPr>
            <a:spLocks noGrp="1"/>
          </p:cNvSpPr>
          <p:nvPr>
            <p:ph type="pic" sz="quarter" idx="14"/>
          </p:nvPr>
        </p:nvSpPr>
        <p:spPr>
          <a:xfrm>
            <a:off x="3127419" y="2122136"/>
            <a:ext cx="5387932" cy="3294819"/>
          </a:xfrm>
        </p:spPr>
        <p:txBody>
          <a:bodyPr/>
          <a:lstStyle>
            <a:lvl1pPr>
              <a:defRPr>
                <a:latin typeface="Segoe UI Light" panose="020B0502040204020203" pitchFamily="34" charset="0"/>
                <a:cs typeface="Segoe UI Light" panose="020B0502040204020203" pitchFamily="34" charset="0"/>
              </a:defRPr>
            </a:lvl1pPr>
          </a:lstStyle>
          <a:p>
            <a:endParaRPr lang="en-US" dirty="0"/>
          </a:p>
        </p:txBody>
      </p:sp>
      <p:sp>
        <p:nvSpPr>
          <p:cNvPr id="11" name="Text Placeholder 3"/>
          <p:cNvSpPr>
            <a:spLocks noGrp="1"/>
          </p:cNvSpPr>
          <p:nvPr>
            <p:ph type="body" sz="quarter" idx="10"/>
          </p:nvPr>
        </p:nvSpPr>
        <p:spPr>
          <a:xfrm>
            <a:off x="205981" y="2124078"/>
            <a:ext cx="2935224" cy="3292877"/>
          </a:xfrm>
          <a:solidFill>
            <a:schemeClr val="accent2"/>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latin typeface="Segoe UI Light" panose="020B0502040204020203" pitchFamily="34" charset="0"/>
                <a:cs typeface="Segoe UI Light" panose="020B0502040204020203" pitchFamily="34" charset="0"/>
              </a:defRPr>
            </a:lvl1pPr>
            <a:lvl2pPr marL="0" indent="0">
              <a:spcBef>
                <a:spcPts val="810"/>
              </a:spcBef>
              <a:buNone/>
              <a:defRPr sz="1500">
                <a:solidFill>
                  <a:schemeClr val="bg1"/>
                </a:solidFill>
                <a:latin typeface="Segoe UI Light" panose="020B0502040204020203" pitchFamily="34" charset="0"/>
                <a:cs typeface="Segoe UI Light" panose="020B0502040204020203" pitchFamily="34" charset="0"/>
              </a:defRPr>
            </a:lvl2pPr>
            <a:lvl3pPr marL="173780" indent="0">
              <a:buNone/>
              <a:tabLst/>
              <a:defRPr sz="1500">
                <a:solidFill>
                  <a:schemeClr val="bg1"/>
                </a:solidFill>
                <a:latin typeface="Segoe UI Light" panose="020B0502040204020203" pitchFamily="34" charset="0"/>
                <a:cs typeface="Segoe UI Light" panose="020B0502040204020203" pitchFamily="34" charset="0"/>
              </a:defRPr>
            </a:lvl3pPr>
            <a:lvl4pPr marL="345179" indent="0">
              <a:buNone/>
              <a:defRPr>
                <a:solidFill>
                  <a:schemeClr val="bg1"/>
                </a:solidFill>
                <a:latin typeface="Segoe UI Light" panose="020B0502040204020203" pitchFamily="34" charset="0"/>
                <a:cs typeface="Segoe UI Light" panose="020B0502040204020203" pitchFamily="34" charset="0"/>
              </a:defRPr>
            </a:lvl4pPr>
            <a:lvl5pPr marL="514199" indent="0">
              <a:buNone/>
              <a:tabLst/>
              <a:defRPr>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76924D84-5D1F-4CBF-A504-D00B2CE05CAB}"/>
              </a:ext>
            </a:extLst>
          </p:cNvPr>
          <p:cNvSpPr txBox="1">
            <a:spLocks/>
          </p:cNvSpPr>
          <p:nvPr userDrawn="1"/>
        </p:nvSpPr>
        <p:spPr>
          <a:xfrm>
            <a:off x="-110851" y="6390986"/>
            <a:ext cx="1913613" cy="467014"/>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2400" b="1" dirty="0">
                <a:solidFill>
                  <a:schemeClr val="tx1">
                    <a:lumMod val="95000"/>
                    <a:lumOff val="5000"/>
                  </a:schemeClr>
                </a:solidFill>
              </a:rPr>
              <a:t>#</a:t>
            </a:r>
            <a:r>
              <a:rPr lang="es-ES" sz="2400" b="1" dirty="0" err="1">
                <a:solidFill>
                  <a:schemeClr val="tx1">
                    <a:lumMod val="95000"/>
                    <a:lumOff val="5000"/>
                  </a:schemeClr>
                </a:solidFill>
              </a:rPr>
              <a:t>GlobalAzure</a:t>
            </a:r>
            <a:endParaRPr lang="en-US" sz="2400" b="1" dirty="0">
              <a:solidFill>
                <a:schemeClr val="tx1">
                  <a:lumMod val="95000"/>
                  <a:lumOff val="5000"/>
                </a:schemeClr>
              </a:solidFill>
            </a:endParaRPr>
          </a:p>
        </p:txBody>
      </p:sp>
      <p:pic>
        <p:nvPicPr>
          <p:cNvPr id="12" name="Imagen 11">
            <a:extLst>
              <a:ext uri="{FF2B5EF4-FFF2-40B4-BE49-F238E27FC236}">
                <a16:creationId xmlns:a16="http://schemas.microsoft.com/office/drawing/2014/main" id="{0777ED97-5FC1-4C76-9AD7-438D321AFD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4651" y="5733705"/>
            <a:ext cx="1319350" cy="1121077"/>
          </a:xfrm>
          <a:prstGeom prst="rect">
            <a:avLst/>
          </a:prstGeom>
        </p:spPr>
      </p:pic>
    </p:spTree>
    <p:extLst>
      <p:ext uri="{BB962C8B-B14F-4D97-AF65-F5344CB8AC3E}">
        <p14:creationId xmlns:p14="http://schemas.microsoft.com/office/powerpoint/2010/main" val="3165404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Labels Slide">
    <p:bg>
      <p:bgPr>
        <a:solidFill>
          <a:srgbClr val="00B0F0"/>
        </a:solidFill>
        <a:effectLst/>
      </p:bgPr>
    </p:bg>
    <p:spTree>
      <p:nvGrpSpPr>
        <p:cNvPr id="1" name=""/>
        <p:cNvGrpSpPr/>
        <p:nvPr/>
      </p:nvGrpSpPr>
      <p:grpSpPr>
        <a:xfrm>
          <a:off x="0" y="0"/>
          <a:ext cx="0" cy="0"/>
          <a:chOff x="0" y="0"/>
          <a:chExt cx="0" cy="0"/>
        </a:xfrm>
      </p:grpSpPr>
      <p:sp>
        <p:nvSpPr>
          <p:cNvPr id="7" name="Title 1"/>
          <p:cNvSpPr txBox="1">
            <a:spLocks/>
          </p:cNvSpPr>
          <p:nvPr userDrawn="1"/>
        </p:nvSpPr>
        <p:spPr>
          <a:xfrm>
            <a:off x="384449" y="922639"/>
            <a:ext cx="3768799" cy="5015405"/>
          </a:xfrm>
          <a:prstGeom prst="rect">
            <a:avLst/>
          </a:prstGeom>
          <a:noFill/>
          <a:ln>
            <a:noFill/>
          </a:ln>
          <a:extLst/>
        </p:spPr>
        <p:txBody>
          <a:bodyPr vert="horz" wrap="square" lIns="288074" tIns="781916" rIns="1111144" bIns="781916" numCol="1" rtlCol="0" anchor="ctr" anchorCtr="0" compatLnSpc="1">
            <a:prstTxWarp prst="textNoShape">
              <a:avLst/>
            </a:prstTxWarp>
            <a:noAutofit/>
          </a:bodyPr>
          <a:lstStyle>
            <a:lvl1pPr algn="l" defTabSz="914400" rtl="0" eaLnBrk="1" latinLnBrk="0" hangingPunct="1">
              <a:lnSpc>
                <a:spcPct val="90000"/>
              </a:lnSpc>
              <a:spcBef>
                <a:spcPct val="0"/>
              </a:spcBef>
              <a:buNone/>
              <a:defRPr lang="en-US" sz="6000" kern="1200" spc="-200" dirty="0">
                <a:solidFill>
                  <a:schemeClr val="bg1"/>
                </a:solidFill>
                <a:latin typeface="+mj-lt"/>
                <a:ea typeface="+mj-ea"/>
                <a:cs typeface="+mj-cs"/>
              </a:defRPr>
            </a:lvl1pPr>
          </a:lstStyle>
          <a:p>
            <a:pPr defTabSz="685864" fontAlgn="base">
              <a:lnSpc>
                <a:spcPct val="100000"/>
              </a:lnSpc>
              <a:spcAft>
                <a:spcPct val="0"/>
              </a:spcAft>
            </a:pPr>
            <a:r>
              <a:rPr lang="en-US" sz="4500">
                <a:latin typeface="Segoe UI Light" panose="020B0502040204020203" pitchFamily="34" charset="0"/>
                <a:cs typeface="Segoe UI Light" panose="020B0502040204020203" pitchFamily="34" charset="0"/>
              </a:rPr>
              <a:t>Click to edit Master title style</a:t>
            </a:r>
          </a:p>
        </p:txBody>
      </p:sp>
      <p:sp>
        <p:nvSpPr>
          <p:cNvPr id="10" name="Subtitle 2"/>
          <p:cNvSpPr>
            <a:spLocks noGrp="1"/>
          </p:cNvSpPr>
          <p:nvPr>
            <p:ph type="subTitle" idx="1" hasCustomPrompt="1"/>
          </p:nvPr>
        </p:nvSpPr>
        <p:spPr>
          <a:xfrm>
            <a:off x="4569619" y="4261018"/>
            <a:ext cx="4187328" cy="836639"/>
          </a:xfrm>
        </p:spPr>
        <p:txBody>
          <a:bodyPr>
            <a:spAutoFit/>
          </a:bodyPr>
          <a:lstStyle>
            <a:lvl1pPr marL="0" indent="0" algn="l">
              <a:lnSpc>
                <a:spcPct val="90000"/>
              </a:lnSpc>
              <a:spcBef>
                <a:spcPts val="0"/>
              </a:spcBef>
              <a:buNone/>
              <a:defRPr lang="en-US" sz="2687" kern="1200" spc="-53" baseline="0" dirty="0">
                <a:gradFill>
                  <a:gsLst>
                    <a:gs pos="100000">
                      <a:schemeClr val="bg1"/>
                    </a:gs>
                    <a:gs pos="0">
                      <a:schemeClr val="bg1"/>
                    </a:gs>
                  </a:gsLst>
                  <a:lin ang="5400000" scaled="0"/>
                </a:gradFill>
                <a:latin typeface="Segoe UI Light" panose="020B0502040204020203" pitchFamily="34" charset="0"/>
                <a:ea typeface="+mn-ea"/>
                <a:cs typeface="Segoe UI Light" panose="020B0502040204020203" pitchFamily="34" charset="0"/>
              </a:defRPr>
            </a:lvl1pPr>
            <a:lvl2pPr marL="342918" indent="0" algn="ctr">
              <a:buNone/>
              <a:defRPr>
                <a:solidFill>
                  <a:schemeClr val="tx1">
                    <a:tint val="75000"/>
                  </a:schemeClr>
                </a:solidFill>
              </a:defRPr>
            </a:lvl2pPr>
            <a:lvl3pPr marL="685836" indent="0" algn="ctr">
              <a:buNone/>
              <a:defRPr>
                <a:solidFill>
                  <a:schemeClr val="tx1">
                    <a:tint val="75000"/>
                  </a:schemeClr>
                </a:solidFill>
              </a:defRPr>
            </a:lvl3pPr>
            <a:lvl4pPr marL="1028755" indent="0" algn="ctr">
              <a:buNone/>
              <a:defRPr>
                <a:solidFill>
                  <a:schemeClr val="tx1">
                    <a:tint val="75000"/>
                  </a:schemeClr>
                </a:solidFill>
              </a:defRPr>
            </a:lvl4pPr>
            <a:lvl5pPr marL="1371674" indent="0" algn="ctr">
              <a:buNone/>
              <a:defRPr>
                <a:solidFill>
                  <a:schemeClr val="tx1">
                    <a:tint val="75000"/>
                  </a:schemeClr>
                </a:solidFill>
              </a:defRPr>
            </a:lvl5pPr>
            <a:lvl6pPr marL="1714592" indent="0" algn="ctr">
              <a:buNone/>
              <a:defRPr>
                <a:solidFill>
                  <a:schemeClr val="tx1">
                    <a:tint val="75000"/>
                  </a:schemeClr>
                </a:solidFill>
              </a:defRPr>
            </a:lvl6pPr>
            <a:lvl7pPr marL="2057510" indent="0" algn="ctr">
              <a:buNone/>
              <a:defRPr>
                <a:solidFill>
                  <a:schemeClr val="tx1">
                    <a:tint val="75000"/>
                  </a:schemeClr>
                </a:solidFill>
              </a:defRPr>
            </a:lvl7pPr>
            <a:lvl8pPr marL="2400428" indent="0" algn="ctr">
              <a:buNone/>
              <a:defRPr>
                <a:solidFill>
                  <a:schemeClr val="tx1">
                    <a:tint val="75000"/>
                  </a:schemeClr>
                </a:solidFill>
              </a:defRPr>
            </a:lvl8pPr>
            <a:lvl9pPr marL="2743346" indent="0" algn="ctr">
              <a:buNone/>
              <a:defRPr>
                <a:solidFill>
                  <a:schemeClr val="tx1">
                    <a:tint val="75000"/>
                  </a:schemeClr>
                </a:solidFill>
              </a:defRPr>
            </a:lvl9pPr>
          </a:lstStyle>
          <a:p>
            <a:pPr marL="0" marR="0" lvl="0" indent="0" algn="l" defTabSz="685836"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12" name="Text Placeholder 4"/>
          <p:cNvSpPr>
            <a:spLocks noGrp="1"/>
          </p:cNvSpPr>
          <p:nvPr>
            <p:ph type="body" sz="quarter" idx="11" hasCustomPrompt="1"/>
          </p:nvPr>
        </p:nvSpPr>
        <p:spPr>
          <a:xfrm>
            <a:off x="4569619" y="1687548"/>
            <a:ext cx="4187328" cy="2169825"/>
          </a:xfrm>
        </p:spPr>
        <p:txBody>
          <a:bodyPr wrap="square" anchor="b">
            <a:spAutoFit/>
          </a:bodyPr>
          <a:lstStyle>
            <a:lvl1pPr marL="0" indent="0">
              <a:buNone/>
              <a:defRPr sz="5000" spc="-113">
                <a:gradFill>
                  <a:gsLst>
                    <a:gs pos="100000">
                      <a:schemeClr val="bg1"/>
                    </a:gs>
                    <a:gs pos="0">
                      <a:schemeClr val="bg1"/>
                    </a:gs>
                  </a:gsLst>
                  <a:lin ang="5400000" scaled="0"/>
                </a:gradFill>
                <a:latin typeface="Segoe UI Light" panose="020B0502040204020203" pitchFamily="34" charset="0"/>
                <a:cs typeface="Segoe UI Light" panose="020B0502040204020203" pitchFamily="34" charset="0"/>
              </a:defRPr>
            </a:lvl1pPr>
          </a:lstStyle>
          <a:p>
            <a:pPr lvl="0"/>
            <a:r>
              <a:rPr lang="en-US" dirty="0"/>
              <a:t>Click to edit master text styles</a:t>
            </a:r>
          </a:p>
        </p:txBody>
      </p:sp>
      <p:sp>
        <p:nvSpPr>
          <p:cNvPr id="13" name="Title 1">
            <a:extLst>
              <a:ext uri="{FF2B5EF4-FFF2-40B4-BE49-F238E27FC236}">
                <a16:creationId xmlns:a16="http://schemas.microsoft.com/office/drawing/2014/main" id="{0F80F8A3-1E6A-4AB0-986D-67D5E4C819A2}"/>
              </a:ext>
            </a:extLst>
          </p:cNvPr>
          <p:cNvSpPr txBox="1">
            <a:spLocks/>
          </p:cNvSpPr>
          <p:nvPr userDrawn="1"/>
        </p:nvSpPr>
        <p:spPr>
          <a:xfrm>
            <a:off x="-110851" y="6390986"/>
            <a:ext cx="1913613" cy="467014"/>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2400" b="1" dirty="0">
                <a:solidFill>
                  <a:schemeClr val="bg1"/>
                </a:solidFill>
              </a:rPr>
              <a:t>#</a:t>
            </a:r>
            <a:r>
              <a:rPr lang="es-ES" sz="2400" b="1" dirty="0" err="1">
                <a:solidFill>
                  <a:schemeClr val="bg1"/>
                </a:solidFill>
              </a:rPr>
              <a:t>GlobalAzure</a:t>
            </a:r>
            <a:endParaRPr lang="en-US" sz="2400" b="1" dirty="0">
              <a:solidFill>
                <a:schemeClr val="bg1"/>
              </a:solidFill>
            </a:endParaRPr>
          </a:p>
        </p:txBody>
      </p:sp>
      <p:pic>
        <p:nvPicPr>
          <p:cNvPr id="8" name="Imagen 11">
            <a:extLst>
              <a:ext uri="{FF2B5EF4-FFF2-40B4-BE49-F238E27FC236}">
                <a16:creationId xmlns:a16="http://schemas.microsoft.com/office/drawing/2014/main" id="{6D01E82D-4004-4C93-B5A0-A125E93496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4651" y="5733705"/>
            <a:ext cx="1319350" cy="1121077"/>
          </a:xfrm>
          <a:prstGeom prst="rect">
            <a:avLst/>
          </a:prstGeom>
        </p:spPr>
      </p:pic>
    </p:spTree>
    <p:extLst>
      <p:ext uri="{BB962C8B-B14F-4D97-AF65-F5344CB8AC3E}">
        <p14:creationId xmlns:p14="http://schemas.microsoft.com/office/powerpoint/2010/main" val="1055193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5" name="Rectangle 14"/>
          <p:cNvSpPr/>
          <p:nvPr userDrawn="1"/>
        </p:nvSpPr>
        <p:spPr bwMode="gray">
          <a:xfrm>
            <a:off x="389437" y="1562103"/>
            <a:ext cx="8363937" cy="4067175"/>
          </a:xfrm>
          <a:prstGeom prst="rect">
            <a:avLst/>
          </a:prstGeom>
          <a:gradFill>
            <a:gsLst>
              <a:gs pos="0">
                <a:schemeClr val="bg1">
                  <a:lumMod val="95000"/>
                </a:schemeClr>
              </a:gs>
              <a:gs pos="100000">
                <a:schemeClr val="bg1">
                  <a:lumMod val="85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3" name="Subtitle 2"/>
          <p:cNvSpPr>
            <a:spLocks noGrp="1"/>
          </p:cNvSpPr>
          <p:nvPr>
            <p:ph type="subTitle" idx="1" hasCustomPrompt="1"/>
          </p:nvPr>
        </p:nvSpPr>
        <p:spPr>
          <a:xfrm>
            <a:off x="1710160" y="1692658"/>
            <a:ext cx="6809000" cy="897682"/>
          </a:xfrm>
        </p:spPr>
        <p:txBody>
          <a:bodyPr vert="horz" wrap="square" lIns="182880" tIns="182880" rIns="0" bIns="0" rtlCol="0" anchor="t" anchorCtr="0">
            <a:spAutoFit/>
          </a:bodyPr>
          <a:lstStyle>
            <a:lvl1pPr marL="431006" indent="-428625">
              <a:buClr>
                <a:srgbClr val="00B0F0"/>
              </a:buClr>
              <a:buFont typeface="Wingdings" panose="05000000000000000000" pitchFamily="2" charset="2"/>
              <a:buChar char="ü"/>
              <a:defRPr lang="en-US" sz="3000" spc="-75" dirty="0" smtClean="0">
                <a:solidFill>
                  <a:schemeClr val="tx1">
                    <a:alpha val="99000"/>
                  </a:schemeClr>
                </a:solidFill>
                <a:latin typeface="Segoe UI Light" pitchFamily="34" charset="0"/>
              </a:defRPr>
            </a:lvl1pPr>
            <a:lvl2pPr marL="259556" indent="-257175">
              <a:buClr>
                <a:srgbClr val="00B0F0"/>
              </a:buClr>
              <a:buFont typeface="Wingdings" panose="05000000000000000000" pitchFamily="2" charset="2"/>
              <a:buChar char="ü"/>
              <a:defRPr lang="en-US" sz="1500" spc="-38" dirty="0" smtClean="0">
                <a:solidFill>
                  <a:schemeClr val="tx1">
                    <a:alpha val="99000"/>
                  </a:schemeClr>
                </a:solidFill>
              </a:defRPr>
            </a:lvl2pPr>
          </a:lstStyle>
          <a:p>
            <a:pPr marL="2381" lvl="0" indent="0">
              <a:spcBef>
                <a:spcPts val="0"/>
              </a:spcBef>
              <a:spcAft>
                <a:spcPts val="675"/>
              </a:spcAft>
              <a:buSzPct val="80000"/>
            </a:pPr>
            <a:r>
              <a:rPr lang="en-US" dirty="0"/>
              <a:t>Click to edit Master text styles</a:t>
            </a:r>
          </a:p>
          <a:p>
            <a:pPr marL="2381" lvl="1" indent="0">
              <a:spcBef>
                <a:spcPts val="0"/>
              </a:spcBef>
              <a:spcAft>
                <a:spcPts val="675"/>
              </a:spcAft>
              <a:buSzPct val="80000"/>
            </a:pPr>
            <a:r>
              <a:rPr lang="en-US" dirty="0"/>
              <a:t>Second level</a:t>
            </a:r>
          </a:p>
        </p:txBody>
      </p:sp>
      <p:sp>
        <p:nvSpPr>
          <p:cNvPr id="5" name="Text Placeholder 4"/>
          <p:cNvSpPr>
            <a:spLocks noGrp="1"/>
          </p:cNvSpPr>
          <p:nvPr>
            <p:ph type="body" sz="quarter" idx="11"/>
          </p:nvPr>
        </p:nvSpPr>
        <p:spPr>
          <a:xfrm>
            <a:off x="391010" y="228604"/>
            <a:ext cx="8362079" cy="560923"/>
          </a:xfrm>
        </p:spPr>
        <p:txBody>
          <a:bodyPr vert="horz" wrap="square" lIns="0" tIns="0" rIns="0" bIns="0" rtlCol="0" anchor="t">
            <a:spAutoFit/>
          </a:bodyPr>
          <a:lstStyle>
            <a:lvl1pPr marL="0" indent="0">
              <a:buNone/>
              <a:defRPr lang="en-US" sz="405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a:t>Click to edit Master text styles</a:t>
            </a:r>
          </a:p>
        </p:txBody>
      </p:sp>
      <p:sp>
        <p:nvSpPr>
          <p:cNvPr id="11" name="Freeform 105"/>
          <p:cNvSpPr>
            <a:spLocks/>
          </p:cNvSpPr>
          <p:nvPr userDrawn="1"/>
        </p:nvSpPr>
        <p:spPr bwMode="black">
          <a:xfrm rot="20565484" flipH="1">
            <a:off x="647733" y="1107755"/>
            <a:ext cx="638144" cy="193372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52 w 10000"/>
              <a:gd name="connsiteY9" fmla="*/ 6279 h 10000"/>
              <a:gd name="connsiteX10" fmla="*/ 5238 w 10000"/>
              <a:gd name="connsiteY10" fmla="*/ 6744 h 10000"/>
              <a:gd name="connsiteX11" fmla="*/ 4286 w 10000"/>
              <a:gd name="connsiteY11" fmla="*/ 6279 h 10000"/>
              <a:gd name="connsiteX12" fmla="*/ 4286 w 10000"/>
              <a:gd name="connsiteY12" fmla="*/ 2907 h 10000"/>
              <a:gd name="connsiteX13" fmla="*/ 2619 w 10000"/>
              <a:gd name="connsiteY13" fmla="*/ 2907 h 10000"/>
              <a:gd name="connsiteX14" fmla="*/ 2619 w 10000"/>
              <a:gd name="connsiteY14" fmla="*/ 6279 h 10000"/>
              <a:gd name="connsiteX15" fmla="*/ 5238 w 10000"/>
              <a:gd name="connsiteY15" fmla="*/ 7558 h 10000"/>
              <a:gd name="connsiteX16" fmla="*/ 7619 w 10000"/>
              <a:gd name="connsiteY16" fmla="*/ 6279 h 10000"/>
              <a:gd name="connsiteX17" fmla="*/ 7619 w 10000"/>
              <a:gd name="connsiteY17" fmla="*/ 1860 h 10000"/>
              <a:gd name="connsiteX18" fmla="*/ 7619 w 10000"/>
              <a:gd name="connsiteY18" fmla="*/ 1860 h 10000"/>
              <a:gd name="connsiteX19" fmla="*/ 3810 w 10000"/>
              <a:gd name="connsiteY19" fmla="*/ 0 h 10000"/>
              <a:gd name="connsiteX20" fmla="*/ 0 w 10000"/>
              <a:gd name="connsiteY20" fmla="*/ 1860 h 10000"/>
              <a:gd name="connsiteX21" fmla="*/ 0 w 10000"/>
              <a:gd name="connsiteY21" fmla="*/ 7558 h 10000"/>
              <a:gd name="connsiteX22" fmla="*/ 5000 w 10000"/>
              <a:gd name="connsiteY22" fmla="*/ 10000 h 10000"/>
              <a:gd name="connsiteX23" fmla="*/ 10000 w 10000"/>
              <a:gd name="connsiteY23" fmla="*/ 7558 h 10000"/>
              <a:gd name="connsiteX24" fmla="*/ 10000 w 10000"/>
              <a:gd name="connsiteY24" fmla="*/ 7558 h 10000"/>
              <a:gd name="connsiteX25" fmla="*/ 10000 w 10000"/>
              <a:gd name="connsiteY25" fmla="*/ 3140 h 10000"/>
              <a:gd name="connsiteX26" fmla="*/ 9048 w 10000"/>
              <a:gd name="connsiteY26"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52 w 10000"/>
              <a:gd name="connsiteY9" fmla="*/ 6279 h 10000"/>
              <a:gd name="connsiteX10" fmla="*/ 5238 w 10000"/>
              <a:gd name="connsiteY10" fmla="*/ 6744 h 10000"/>
              <a:gd name="connsiteX11" fmla="*/ 4286 w 10000"/>
              <a:gd name="connsiteY11" fmla="*/ 6279 h 10000"/>
              <a:gd name="connsiteX12" fmla="*/ 2619 w 10000"/>
              <a:gd name="connsiteY12" fmla="*/ 2907 h 10000"/>
              <a:gd name="connsiteX13" fmla="*/ 2619 w 10000"/>
              <a:gd name="connsiteY13" fmla="*/ 6279 h 10000"/>
              <a:gd name="connsiteX14" fmla="*/ 5238 w 10000"/>
              <a:gd name="connsiteY14" fmla="*/ 7558 h 10000"/>
              <a:gd name="connsiteX15" fmla="*/ 7619 w 10000"/>
              <a:gd name="connsiteY15" fmla="*/ 6279 h 10000"/>
              <a:gd name="connsiteX16" fmla="*/ 7619 w 10000"/>
              <a:gd name="connsiteY16" fmla="*/ 1860 h 10000"/>
              <a:gd name="connsiteX17" fmla="*/ 7619 w 10000"/>
              <a:gd name="connsiteY17" fmla="*/ 1860 h 10000"/>
              <a:gd name="connsiteX18" fmla="*/ 3810 w 10000"/>
              <a:gd name="connsiteY18" fmla="*/ 0 h 10000"/>
              <a:gd name="connsiteX19" fmla="*/ 0 w 10000"/>
              <a:gd name="connsiteY19" fmla="*/ 1860 h 10000"/>
              <a:gd name="connsiteX20" fmla="*/ 0 w 10000"/>
              <a:gd name="connsiteY20" fmla="*/ 7558 h 10000"/>
              <a:gd name="connsiteX21" fmla="*/ 5000 w 10000"/>
              <a:gd name="connsiteY21" fmla="*/ 10000 h 10000"/>
              <a:gd name="connsiteX22" fmla="*/ 10000 w 10000"/>
              <a:gd name="connsiteY22" fmla="*/ 7558 h 10000"/>
              <a:gd name="connsiteX23" fmla="*/ 10000 w 10000"/>
              <a:gd name="connsiteY23" fmla="*/ 7558 h 10000"/>
              <a:gd name="connsiteX24" fmla="*/ 10000 w 10000"/>
              <a:gd name="connsiteY24" fmla="*/ 3140 h 10000"/>
              <a:gd name="connsiteX25" fmla="*/ 9048 w 10000"/>
              <a:gd name="connsiteY25"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52 w 10000"/>
              <a:gd name="connsiteY9" fmla="*/ 6279 h 10000"/>
              <a:gd name="connsiteX10" fmla="*/ 5238 w 10000"/>
              <a:gd name="connsiteY10" fmla="*/ 6744 h 10000"/>
              <a:gd name="connsiteX11" fmla="*/ 4286 w 10000"/>
              <a:gd name="connsiteY11" fmla="*/ 6279 h 10000"/>
              <a:gd name="connsiteX12" fmla="*/ 2619 w 10000"/>
              <a:gd name="connsiteY12" fmla="*/ 6279 h 10000"/>
              <a:gd name="connsiteX13" fmla="*/ 5238 w 10000"/>
              <a:gd name="connsiteY13" fmla="*/ 7558 h 10000"/>
              <a:gd name="connsiteX14" fmla="*/ 7619 w 10000"/>
              <a:gd name="connsiteY14" fmla="*/ 6279 h 10000"/>
              <a:gd name="connsiteX15" fmla="*/ 7619 w 10000"/>
              <a:gd name="connsiteY15" fmla="*/ 1860 h 10000"/>
              <a:gd name="connsiteX16" fmla="*/ 7619 w 10000"/>
              <a:gd name="connsiteY16" fmla="*/ 1860 h 10000"/>
              <a:gd name="connsiteX17" fmla="*/ 3810 w 10000"/>
              <a:gd name="connsiteY17" fmla="*/ 0 h 10000"/>
              <a:gd name="connsiteX18" fmla="*/ 0 w 10000"/>
              <a:gd name="connsiteY18" fmla="*/ 1860 h 10000"/>
              <a:gd name="connsiteX19" fmla="*/ 0 w 10000"/>
              <a:gd name="connsiteY19" fmla="*/ 7558 h 10000"/>
              <a:gd name="connsiteX20" fmla="*/ 5000 w 10000"/>
              <a:gd name="connsiteY20" fmla="*/ 10000 h 10000"/>
              <a:gd name="connsiteX21" fmla="*/ 10000 w 10000"/>
              <a:gd name="connsiteY21" fmla="*/ 7558 h 10000"/>
              <a:gd name="connsiteX22" fmla="*/ 10000 w 10000"/>
              <a:gd name="connsiteY22" fmla="*/ 7558 h 10000"/>
              <a:gd name="connsiteX23" fmla="*/ 10000 w 10000"/>
              <a:gd name="connsiteY23" fmla="*/ 3140 h 10000"/>
              <a:gd name="connsiteX24" fmla="*/ 9048 w 10000"/>
              <a:gd name="connsiteY24"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52 w 10000"/>
              <a:gd name="connsiteY9" fmla="*/ 6279 h 10000"/>
              <a:gd name="connsiteX10" fmla="*/ 5238 w 10000"/>
              <a:gd name="connsiteY10" fmla="*/ 6744 h 10000"/>
              <a:gd name="connsiteX11" fmla="*/ 2619 w 10000"/>
              <a:gd name="connsiteY11" fmla="*/ 6279 h 10000"/>
              <a:gd name="connsiteX12" fmla="*/ 5238 w 10000"/>
              <a:gd name="connsiteY12" fmla="*/ 7558 h 10000"/>
              <a:gd name="connsiteX13" fmla="*/ 7619 w 10000"/>
              <a:gd name="connsiteY13" fmla="*/ 6279 h 10000"/>
              <a:gd name="connsiteX14" fmla="*/ 7619 w 10000"/>
              <a:gd name="connsiteY14" fmla="*/ 1860 h 10000"/>
              <a:gd name="connsiteX15" fmla="*/ 7619 w 10000"/>
              <a:gd name="connsiteY15" fmla="*/ 1860 h 10000"/>
              <a:gd name="connsiteX16" fmla="*/ 3810 w 10000"/>
              <a:gd name="connsiteY16" fmla="*/ 0 h 10000"/>
              <a:gd name="connsiteX17" fmla="*/ 0 w 10000"/>
              <a:gd name="connsiteY17" fmla="*/ 1860 h 10000"/>
              <a:gd name="connsiteX18" fmla="*/ 0 w 10000"/>
              <a:gd name="connsiteY18" fmla="*/ 7558 h 10000"/>
              <a:gd name="connsiteX19" fmla="*/ 5000 w 10000"/>
              <a:gd name="connsiteY19" fmla="*/ 10000 h 10000"/>
              <a:gd name="connsiteX20" fmla="*/ 10000 w 10000"/>
              <a:gd name="connsiteY20" fmla="*/ 7558 h 10000"/>
              <a:gd name="connsiteX21" fmla="*/ 10000 w 10000"/>
              <a:gd name="connsiteY21" fmla="*/ 7558 h 10000"/>
              <a:gd name="connsiteX22" fmla="*/ 10000 w 10000"/>
              <a:gd name="connsiteY22" fmla="*/ 3140 h 10000"/>
              <a:gd name="connsiteX23" fmla="*/ 9048 w 10000"/>
              <a:gd name="connsiteY23"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52 w 10000"/>
              <a:gd name="connsiteY9" fmla="*/ 6279 h 10000"/>
              <a:gd name="connsiteX10" fmla="*/ 5238 w 10000"/>
              <a:gd name="connsiteY10" fmla="*/ 6744 h 10000"/>
              <a:gd name="connsiteX11" fmla="*/ 5238 w 10000"/>
              <a:gd name="connsiteY11" fmla="*/ 7558 h 10000"/>
              <a:gd name="connsiteX12" fmla="*/ 7619 w 10000"/>
              <a:gd name="connsiteY12" fmla="*/ 6279 h 10000"/>
              <a:gd name="connsiteX13" fmla="*/ 7619 w 10000"/>
              <a:gd name="connsiteY13" fmla="*/ 1860 h 10000"/>
              <a:gd name="connsiteX14" fmla="*/ 7619 w 10000"/>
              <a:gd name="connsiteY14" fmla="*/ 1860 h 10000"/>
              <a:gd name="connsiteX15" fmla="*/ 3810 w 10000"/>
              <a:gd name="connsiteY15" fmla="*/ 0 h 10000"/>
              <a:gd name="connsiteX16" fmla="*/ 0 w 10000"/>
              <a:gd name="connsiteY16" fmla="*/ 1860 h 10000"/>
              <a:gd name="connsiteX17" fmla="*/ 0 w 10000"/>
              <a:gd name="connsiteY17" fmla="*/ 7558 h 10000"/>
              <a:gd name="connsiteX18" fmla="*/ 5000 w 10000"/>
              <a:gd name="connsiteY18" fmla="*/ 10000 h 10000"/>
              <a:gd name="connsiteX19" fmla="*/ 10000 w 10000"/>
              <a:gd name="connsiteY19" fmla="*/ 7558 h 10000"/>
              <a:gd name="connsiteX20" fmla="*/ 10000 w 10000"/>
              <a:gd name="connsiteY20" fmla="*/ 7558 h 10000"/>
              <a:gd name="connsiteX21" fmla="*/ 10000 w 10000"/>
              <a:gd name="connsiteY21" fmla="*/ 3140 h 10000"/>
              <a:gd name="connsiteX22" fmla="*/ 9048 w 10000"/>
              <a:gd name="connsiteY22"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52 w 10000"/>
              <a:gd name="connsiteY9" fmla="*/ 6279 h 10000"/>
              <a:gd name="connsiteX10" fmla="*/ 5238 w 10000"/>
              <a:gd name="connsiteY10" fmla="*/ 7558 h 10000"/>
              <a:gd name="connsiteX11" fmla="*/ 7619 w 10000"/>
              <a:gd name="connsiteY11" fmla="*/ 6279 h 10000"/>
              <a:gd name="connsiteX12" fmla="*/ 7619 w 10000"/>
              <a:gd name="connsiteY12" fmla="*/ 1860 h 10000"/>
              <a:gd name="connsiteX13" fmla="*/ 7619 w 10000"/>
              <a:gd name="connsiteY13" fmla="*/ 1860 h 10000"/>
              <a:gd name="connsiteX14" fmla="*/ 3810 w 10000"/>
              <a:gd name="connsiteY14" fmla="*/ 0 h 10000"/>
              <a:gd name="connsiteX15" fmla="*/ 0 w 10000"/>
              <a:gd name="connsiteY15" fmla="*/ 1860 h 10000"/>
              <a:gd name="connsiteX16" fmla="*/ 0 w 10000"/>
              <a:gd name="connsiteY16" fmla="*/ 7558 h 10000"/>
              <a:gd name="connsiteX17" fmla="*/ 5000 w 10000"/>
              <a:gd name="connsiteY17" fmla="*/ 10000 h 10000"/>
              <a:gd name="connsiteX18" fmla="*/ 10000 w 10000"/>
              <a:gd name="connsiteY18" fmla="*/ 7558 h 10000"/>
              <a:gd name="connsiteX19" fmla="*/ 10000 w 10000"/>
              <a:gd name="connsiteY19" fmla="*/ 7558 h 10000"/>
              <a:gd name="connsiteX20" fmla="*/ 10000 w 10000"/>
              <a:gd name="connsiteY20" fmla="*/ 3140 h 10000"/>
              <a:gd name="connsiteX21" fmla="*/ 9048 w 10000"/>
              <a:gd name="connsiteY21"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238 w 10000"/>
              <a:gd name="connsiteY9" fmla="*/ 7558 h 10000"/>
              <a:gd name="connsiteX10" fmla="*/ 7619 w 10000"/>
              <a:gd name="connsiteY10" fmla="*/ 6279 h 10000"/>
              <a:gd name="connsiteX11" fmla="*/ 7619 w 10000"/>
              <a:gd name="connsiteY11" fmla="*/ 1860 h 10000"/>
              <a:gd name="connsiteX12" fmla="*/ 7619 w 10000"/>
              <a:gd name="connsiteY12" fmla="*/ 1860 h 10000"/>
              <a:gd name="connsiteX13" fmla="*/ 3810 w 10000"/>
              <a:gd name="connsiteY13" fmla="*/ 0 h 10000"/>
              <a:gd name="connsiteX14" fmla="*/ 0 w 10000"/>
              <a:gd name="connsiteY14" fmla="*/ 1860 h 10000"/>
              <a:gd name="connsiteX15" fmla="*/ 0 w 10000"/>
              <a:gd name="connsiteY15" fmla="*/ 7558 h 10000"/>
              <a:gd name="connsiteX16" fmla="*/ 5000 w 10000"/>
              <a:gd name="connsiteY16" fmla="*/ 10000 h 10000"/>
              <a:gd name="connsiteX17" fmla="*/ 10000 w 10000"/>
              <a:gd name="connsiteY17" fmla="*/ 7558 h 10000"/>
              <a:gd name="connsiteX18" fmla="*/ 10000 w 10000"/>
              <a:gd name="connsiteY18" fmla="*/ 7558 h 10000"/>
              <a:gd name="connsiteX19" fmla="*/ 10000 w 10000"/>
              <a:gd name="connsiteY19" fmla="*/ 3140 h 10000"/>
              <a:gd name="connsiteX20" fmla="*/ 9048 w 10000"/>
              <a:gd name="connsiteY20"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238 w 10000"/>
              <a:gd name="connsiteY9" fmla="*/ 7558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7619 w 10000"/>
              <a:gd name="connsiteY9" fmla="*/ 1860 h 10000"/>
              <a:gd name="connsiteX10" fmla="*/ 7619 w 10000"/>
              <a:gd name="connsiteY10" fmla="*/ 1860 h 10000"/>
              <a:gd name="connsiteX11" fmla="*/ 3810 w 10000"/>
              <a:gd name="connsiteY11" fmla="*/ 0 h 10000"/>
              <a:gd name="connsiteX12" fmla="*/ 0 w 10000"/>
              <a:gd name="connsiteY12" fmla="*/ 1860 h 10000"/>
              <a:gd name="connsiteX13" fmla="*/ 0 w 10000"/>
              <a:gd name="connsiteY13" fmla="*/ 7558 h 10000"/>
              <a:gd name="connsiteX14" fmla="*/ 5000 w 10000"/>
              <a:gd name="connsiteY14" fmla="*/ 10000 h 10000"/>
              <a:gd name="connsiteX15" fmla="*/ 10000 w 10000"/>
              <a:gd name="connsiteY15" fmla="*/ 7558 h 10000"/>
              <a:gd name="connsiteX16" fmla="*/ 10000 w 10000"/>
              <a:gd name="connsiteY16" fmla="*/ 7558 h 10000"/>
              <a:gd name="connsiteX17" fmla="*/ 10000 w 10000"/>
              <a:gd name="connsiteY17" fmla="*/ 3140 h 10000"/>
              <a:gd name="connsiteX18" fmla="*/ 9048 w 10000"/>
              <a:gd name="connsiteY18"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6335 w 10000"/>
              <a:gd name="connsiteY9" fmla="*/ 1855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6037 w 10000"/>
              <a:gd name="connsiteY9" fmla="*/ 2160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890 w 10000"/>
              <a:gd name="connsiteY9" fmla="*/ 2145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899 w 10000"/>
              <a:gd name="connsiteY9" fmla="*/ 2157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6003 w 10000"/>
              <a:gd name="connsiteY9" fmla="*/ 2112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87 w 10000"/>
              <a:gd name="connsiteY9" fmla="*/ 2128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87 w 10000"/>
              <a:gd name="connsiteY9" fmla="*/ 2128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64 w 10000"/>
              <a:gd name="connsiteY9" fmla="*/ 2096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00" h="10000">
                <a:moveTo>
                  <a:pt x="9048" y="2674"/>
                </a:moveTo>
                <a:cubicBezTo>
                  <a:pt x="8571" y="2674"/>
                  <a:pt x="8333" y="2907"/>
                  <a:pt x="8333" y="3140"/>
                </a:cubicBezTo>
                <a:lnTo>
                  <a:pt x="8333" y="7558"/>
                </a:lnTo>
                <a:cubicBezTo>
                  <a:pt x="8333" y="8488"/>
                  <a:pt x="6905" y="9186"/>
                  <a:pt x="5000" y="9186"/>
                </a:cubicBezTo>
                <a:cubicBezTo>
                  <a:pt x="3095" y="9186"/>
                  <a:pt x="1667" y="8488"/>
                  <a:pt x="1667" y="7558"/>
                </a:cubicBezTo>
                <a:lnTo>
                  <a:pt x="1667" y="1860"/>
                </a:lnTo>
                <a:cubicBezTo>
                  <a:pt x="1667" y="1279"/>
                  <a:pt x="2619" y="814"/>
                  <a:pt x="3810" y="814"/>
                </a:cubicBezTo>
                <a:cubicBezTo>
                  <a:pt x="5000" y="814"/>
                  <a:pt x="5952" y="1279"/>
                  <a:pt x="5952" y="1860"/>
                </a:cubicBezTo>
                <a:lnTo>
                  <a:pt x="5952" y="1860"/>
                </a:lnTo>
                <a:cubicBezTo>
                  <a:pt x="5954" y="1899"/>
                  <a:pt x="5936" y="1996"/>
                  <a:pt x="5964" y="2096"/>
                </a:cubicBezTo>
                <a:lnTo>
                  <a:pt x="7619" y="1860"/>
                </a:lnTo>
                <a:lnTo>
                  <a:pt x="7619" y="1860"/>
                </a:lnTo>
                <a:cubicBezTo>
                  <a:pt x="7619" y="814"/>
                  <a:pt x="5952" y="0"/>
                  <a:pt x="3810" y="0"/>
                </a:cubicBezTo>
                <a:cubicBezTo>
                  <a:pt x="1667" y="0"/>
                  <a:pt x="0" y="814"/>
                  <a:pt x="0" y="1860"/>
                </a:cubicBezTo>
                <a:lnTo>
                  <a:pt x="0" y="7558"/>
                </a:lnTo>
                <a:cubicBezTo>
                  <a:pt x="0" y="8953"/>
                  <a:pt x="2381" y="10000"/>
                  <a:pt x="5000" y="10000"/>
                </a:cubicBezTo>
                <a:cubicBezTo>
                  <a:pt x="7857" y="10000"/>
                  <a:pt x="10000" y="8953"/>
                  <a:pt x="10000" y="7558"/>
                </a:cubicBezTo>
                <a:lnTo>
                  <a:pt x="10000" y="7558"/>
                </a:lnTo>
                <a:lnTo>
                  <a:pt x="10000" y="3140"/>
                </a:lnTo>
                <a:cubicBezTo>
                  <a:pt x="10000" y="2907"/>
                  <a:pt x="9524" y="2674"/>
                  <a:pt x="9048" y="2674"/>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lvl="0" defTabSz="914240"/>
            <a:endParaRPr lang="en-US" sz="1200">
              <a:solidFill>
                <a:srgbClr val="292929"/>
              </a:solidFill>
            </a:endParaRPr>
          </a:p>
        </p:txBody>
      </p:sp>
      <p:sp>
        <p:nvSpPr>
          <p:cNvPr id="10" name="Title 1">
            <a:extLst>
              <a:ext uri="{FF2B5EF4-FFF2-40B4-BE49-F238E27FC236}">
                <a16:creationId xmlns:a16="http://schemas.microsoft.com/office/drawing/2014/main" id="{222F293F-11C7-4452-94D3-179E73AE2924}"/>
              </a:ext>
            </a:extLst>
          </p:cNvPr>
          <p:cNvSpPr txBox="1">
            <a:spLocks/>
          </p:cNvSpPr>
          <p:nvPr userDrawn="1"/>
        </p:nvSpPr>
        <p:spPr>
          <a:xfrm>
            <a:off x="-110851" y="6390986"/>
            <a:ext cx="1913613" cy="467014"/>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2400" b="1" dirty="0">
                <a:solidFill>
                  <a:schemeClr val="tx1">
                    <a:lumMod val="95000"/>
                    <a:lumOff val="5000"/>
                  </a:schemeClr>
                </a:solidFill>
              </a:rPr>
              <a:t>#</a:t>
            </a:r>
            <a:r>
              <a:rPr lang="es-ES" sz="2400" b="1" dirty="0" err="1">
                <a:solidFill>
                  <a:schemeClr val="tx1">
                    <a:lumMod val="95000"/>
                    <a:lumOff val="5000"/>
                  </a:schemeClr>
                </a:solidFill>
              </a:rPr>
              <a:t>GlobalAzure</a:t>
            </a:r>
            <a:endParaRPr lang="en-US" sz="2400" b="1" dirty="0">
              <a:solidFill>
                <a:schemeClr val="tx1">
                  <a:lumMod val="95000"/>
                  <a:lumOff val="5000"/>
                </a:schemeClr>
              </a:solidFill>
            </a:endParaRPr>
          </a:p>
        </p:txBody>
      </p:sp>
      <p:pic>
        <p:nvPicPr>
          <p:cNvPr id="9" name="Imagen 11">
            <a:extLst>
              <a:ext uri="{FF2B5EF4-FFF2-40B4-BE49-F238E27FC236}">
                <a16:creationId xmlns:a16="http://schemas.microsoft.com/office/drawing/2014/main" id="{C74DBE38-EF45-4CB2-B3EE-7A16731A50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4651" y="5733705"/>
            <a:ext cx="1319350" cy="1121077"/>
          </a:xfrm>
          <a:prstGeom prst="rect">
            <a:avLst/>
          </a:prstGeom>
        </p:spPr>
      </p:pic>
    </p:spTree>
    <p:extLst>
      <p:ext uri="{BB962C8B-B14F-4D97-AF65-F5344CB8AC3E}">
        <p14:creationId xmlns:p14="http://schemas.microsoft.com/office/powerpoint/2010/main" val="15789100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estions Without Pict Slide">
    <p:spTree>
      <p:nvGrpSpPr>
        <p:cNvPr id="1" name=""/>
        <p:cNvGrpSpPr/>
        <p:nvPr/>
      </p:nvGrpSpPr>
      <p:grpSpPr>
        <a:xfrm>
          <a:off x="0" y="0"/>
          <a:ext cx="0" cy="0"/>
          <a:chOff x="0" y="0"/>
          <a:chExt cx="0" cy="0"/>
        </a:xfrm>
      </p:grpSpPr>
      <p:sp>
        <p:nvSpPr>
          <p:cNvPr id="15" name="Rectangle 14"/>
          <p:cNvSpPr/>
          <p:nvPr userDrawn="1"/>
        </p:nvSpPr>
        <p:spPr bwMode="gray">
          <a:xfrm>
            <a:off x="389436" y="1562103"/>
            <a:ext cx="6011364" cy="40671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3" name="Subtitle 2"/>
          <p:cNvSpPr>
            <a:spLocks noGrp="1"/>
          </p:cNvSpPr>
          <p:nvPr>
            <p:ph type="subTitle" idx="1" hasCustomPrompt="1"/>
          </p:nvPr>
        </p:nvSpPr>
        <p:spPr>
          <a:xfrm>
            <a:off x="507527" y="1805271"/>
            <a:ext cx="5286987" cy="517065"/>
          </a:xfrm>
        </p:spPr>
        <p:txBody>
          <a:bodyPr vert="horz" wrap="square" lIns="182880" tIns="182880" rIns="0" bIns="0" rtlCol="0" anchor="t" anchorCtr="0">
            <a:spAutoFit/>
          </a:bodyPr>
          <a:lstStyle>
            <a:lvl1pPr marL="431006" indent="-428625">
              <a:buNone/>
              <a:defRPr lang="en-US" sz="2400" b="1" spc="-75" baseline="0" dirty="0" smtClean="0">
                <a:solidFill>
                  <a:schemeClr val="tx1">
                    <a:alpha val="99000"/>
                  </a:schemeClr>
                </a:solidFill>
                <a:latin typeface="Segoe UI Light" pitchFamily="34" charset="0"/>
              </a:defRPr>
            </a:lvl1pPr>
            <a:lvl2pPr marL="259556" indent="-257175">
              <a:buNone/>
              <a:defRPr lang="en-US" spc="-38" baseline="0" dirty="0" smtClean="0">
                <a:solidFill>
                  <a:schemeClr val="tx1">
                    <a:alpha val="99000"/>
                  </a:schemeClr>
                </a:solidFill>
              </a:defRPr>
            </a:lvl2pPr>
          </a:lstStyle>
          <a:p>
            <a:pPr marL="2381" lvl="0" indent="0">
              <a:spcBef>
                <a:spcPts val="0"/>
              </a:spcBef>
              <a:spcAft>
                <a:spcPts val="675"/>
              </a:spcAft>
              <a:buSzPct val="80000"/>
            </a:pPr>
            <a:r>
              <a:rPr lang="es-ES" dirty="0"/>
              <a:t>Speaker </a:t>
            </a:r>
            <a:r>
              <a:rPr lang="es-ES" dirty="0" err="1"/>
              <a:t>Name</a:t>
            </a:r>
            <a:endParaRPr lang="es-ES" dirty="0"/>
          </a:p>
        </p:txBody>
      </p:sp>
      <p:sp>
        <p:nvSpPr>
          <p:cNvPr id="5" name="Text Placeholder 4"/>
          <p:cNvSpPr>
            <a:spLocks noGrp="1"/>
          </p:cNvSpPr>
          <p:nvPr>
            <p:ph type="body" sz="quarter" idx="11" hasCustomPrompt="1"/>
          </p:nvPr>
        </p:nvSpPr>
        <p:spPr>
          <a:xfrm>
            <a:off x="391010" y="228604"/>
            <a:ext cx="8362079" cy="560923"/>
          </a:xfrm>
        </p:spPr>
        <p:txBody>
          <a:bodyPr vert="horz" wrap="square" lIns="0" tIns="0" rIns="0" bIns="0" rtlCol="0" anchor="t">
            <a:spAutoFit/>
          </a:bodyPr>
          <a:lstStyle>
            <a:lvl1pPr marL="0" indent="0">
              <a:buNone/>
              <a:defRPr lang="en-US" sz="4050" b="0" cap="none" spc="-75" baseline="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a:t>Questions?</a:t>
            </a:r>
          </a:p>
        </p:txBody>
      </p:sp>
      <p:sp>
        <p:nvSpPr>
          <p:cNvPr id="16" name="Text Placeholder 15"/>
          <p:cNvSpPr>
            <a:spLocks noGrp="1"/>
          </p:cNvSpPr>
          <p:nvPr>
            <p:ph type="body" sz="quarter" idx="13" hasCustomPrompt="1"/>
          </p:nvPr>
        </p:nvSpPr>
        <p:spPr>
          <a:xfrm>
            <a:off x="507527" y="2510035"/>
            <a:ext cx="5286987" cy="517065"/>
          </a:xfrm>
        </p:spPr>
        <p:txBody>
          <a:bodyPr vert="horz" wrap="square" lIns="182880" tIns="182880" rIns="0" bIns="0" rtlCol="0" anchor="t" anchorCtr="0">
            <a:spAutoFit/>
          </a:bodyPr>
          <a:lstStyle>
            <a:lvl1pPr>
              <a:defRPr lang="en-US" sz="2400" b="0" spc="-75" baseline="0" dirty="0">
                <a:solidFill>
                  <a:schemeClr val="tx1">
                    <a:alpha val="99000"/>
                  </a:schemeClr>
                </a:solidFill>
                <a:latin typeface="Segoe UI Light" pitchFamily="34" charset="0"/>
              </a:defRPr>
            </a:lvl1pPr>
          </a:lstStyle>
          <a:p>
            <a:pPr marL="2381" lvl="0" indent="0">
              <a:spcBef>
                <a:spcPts val="0"/>
              </a:spcBef>
              <a:spcAft>
                <a:spcPts val="675"/>
              </a:spcAft>
              <a:buSzPct val="80000"/>
              <a:buNone/>
            </a:pPr>
            <a:r>
              <a:rPr lang="es-ES" dirty="0"/>
              <a:t>Speaker </a:t>
            </a:r>
            <a:r>
              <a:rPr lang="es-ES" dirty="0" err="1"/>
              <a:t>contact</a:t>
            </a:r>
            <a:endParaRPr lang="en-US" dirty="0"/>
          </a:p>
        </p:txBody>
      </p:sp>
      <p:sp>
        <p:nvSpPr>
          <p:cNvPr id="9" name="Picture Placeholder 3"/>
          <p:cNvSpPr>
            <a:spLocks noGrp="1"/>
          </p:cNvSpPr>
          <p:nvPr>
            <p:ph type="pic" sz="quarter" idx="14"/>
          </p:nvPr>
        </p:nvSpPr>
        <p:spPr>
          <a:xfrm>
            <a:off x="389336" y="5346700"/>
            <a:ext cx="1477565" cy="1143000"/>
          </a:xfrm>
        </p:spPr>
        <p:txBody>
          <a:bodyPr/>
          <a:lstStyle/>
          <a:p>
            <a:endParaRPr lang="es-ES"/>
          </a:p>
        </p:txBody>
      </p:sp>
      <p:sp>
        <p:nvSpPr>
          <p:cNvPr id="10" name="Picture Placeholder 3"/>
          <p:cNvSpPr>
            <a:spLocks noGrp="1"/>
          </p:cNvSpPr>
          <p:nvPr>
            <p:ph type="pic" sz="quarter" idx="15"/>
          </p:nvPr>
        </p:nvSpPr>
        <p:spPr>
          <a:xfrm>
            <a:off x="2113361" y="5346700"/>
            <a:ext cx="1477565" cy="1143000"/>
          </a:xfrm>
        </p:spPr>
        <p:txBody>
          <a:bodyPr/>
          <a:lstStyle/>
          <a:p>
            <a:endParaRPr lang="es-ES"/>
          </a:p>
        </p:txBody>
      </p:sp>
      <p:sp>
        <p:nvSpPr>
          <p:cNvPr id="11" name="Picture Placeholder 3"/>
          <p:cNvSpPr>
            <a:spLocks noGrp="1"/>
          </p:cNvSpPr>
          <p:nvPr>
            <p:ph type="pic" sz="quarter" idx="16"/>
          </p:nvPr>
        </p:nvSpPr>
        <p:spPr>
          <a:xfrm>
            <a:off x="3833266" y="5346700"/>
            <a:ext cx="1477565" cy="1143000"/>
          </a:xfrm>
        </p:spPr>
        <p:txBody>
          <a:bodyPr/>
          <a:lstStyle/>
          <a:p>
            <a:endParaRPr lang="es-ES"/>
          </a:p>
        </p:txBody>
      </p:sp>
      <p:sp>
        <p:nvSpPr>
          <p:cNvPr id="12" name="Picture Placeholder 7"/>
          <p:cNvSpPr>
            <a:spLocks noGrp="1"/>
          </p:cNvSpPr>
          <p:nvPr>
            <p:ph type="pic" sz="quarter" idx="12"/>
          </p:nvPr>
        </p:nvSpPr>
        <p:spPr>
          <a:xfrm rot="240000">
            <a:off x="6016301" y="1640971"/>
            <a:ext cx="2842922" cy="3072384"/>
          </a:xfrm>
          <a:prstGeom prst="ellipse">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txBody>
          <a:bodyPr/>
          <a:lstStyle/>
          <a:p>
            <a:endParaRPr lang="en-US" dirty="0"/>
          </a:p>
        </p:txBody>
      </p:sp>
      <p:sp>
        <p:nvSpPr>
          <p:cNvPr id="18" name="Title 1">
            <a:extLst>
              <a:ext uri="{FF2B5EF4-FFF2-40B4-BE49-F238E27FC236}">
                <a16:creationId xmlns:a16="http://schemas.microsoft.com/office/drawing/2014/main" id="{9DA732CF-B0BA-48AC-8FE3-A7A5A0E74AAD}"/>
              </a:ext>
            </a:extLst>
          </p:cNvPr>
          <p:cNvSpPr txBox="1">
            <a:spLocks/>
          </p:cNvSpPr>
          <p:nvPr userDrawn="1"/>
        </p:nvSpPr>
        <p:spPr>
          <a:xfrm>
            <a:off x="-110851" y="6390986"/>
            <a:ext cx="1913613" cy="467014"/>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2400" b="1" dirty="0">
                <a:solidFill>
                  <a:schemeClr val="tx1">
                    <a:lumMod val="95000"/>
                    <a:lumOff val="5000"/>
                  </a:schemeClr>
                </a:solidFill>
              </a:rPr>
              <a:t>#</a:t>
            </a:r>
            <a:r>
              <a:rPr lang="es-ES" sz="2400" b="1" dirty="0" err="1">
                <a:solidFill>
                  <a:schemeClr val="tx1">
                    <a:lumMod val="95000"/>
                    <a:lumOff val="5000"/>
                  </a:schemeClr>
                </a:solidFill>
              </a:rPr>
              <a:t>GlobalAzure</a:t>
            </a:r>
            <a:endParaRPr lang="en-US" sz="2400" b="1" dirty="0">
              <a:solidFill>
                <a:schemeClr val="tx1">
                  <a:lumMod val="95000"/>
                  <a:lumOff val="5000"/>
                </a:schemeClr>
              </a:solidFill>
            </a:endParaRPr>
          </a:p>
        </p:txBody>
      </p:sp>
      <p:pic>
        <p:nvPicPr>
          <p:cNvPr id="13" name="Imagen 11">
            <a:extLst>
              <a:ext uri="{FF2B5EF4-FFF2-40B4-BE49-F238E27FC236}">
                <a16:creationId xmlns:a16="http://schemas.microsoft.com/office/drawing/2014/main" id="{191730CA-8119-4821-B8AF-FD5B737C6F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4651" y="5733705"/>
            <a:ext cx="1319350" cy="1121077"/>
          </a:xfrm>
          <a:prstGeom prst="rect">
            <a:avLst/>
          </a:prstGeom>
        </p:spPr>
      </p:pic>
    </p:spTree>
    <p:extLst>
      <p:ext uri="{BB962C8B-B14F-4D97-AF65-F5344CB8AC3E}">
        <p14:creationId xmlns:p14="http://schemas.microsoft.com/office/powerpoint/2010/main" val="38910334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B Slide">
    <p:spTree>
      <p:nvGrpSpPr>
        <p:cNvPr id="1" name=""/>
        <p:cNvGrpSpPr/>
        <p:nvPr/>
      </p:nvGrpSpPr>
      <p:grpSpPr>
        <a:xfrm>
          <a:off x="0" y="0"/>
          <a:ext cx="0" cy="0"/>
          <a:chOff x="0" y="0"/>
          <a:chExt cx="0" cy="0"/>
        </a:xfrm>
      </p:grpSpPr>
      <p:sp>
        <p:nvSpPr>
          <p:cNvPr id="10" name="Rectangle 9"/>
          <p:cNvSpPr/>
          <p:nvPr userDrawn="1"/>
        </p:nvSpPr>
        <p:spPr bwMode="gray">
          <a:xfrm>
            <a:off x="1838315" y="2072640"/>
            <a:ext cx="6975885"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5" name="Rectangle 14"/>
          <p:cNvSpPr/>
          <p:nvPr userDrawn="1"/>
        </p:nvSpPr>
        <p:spPr bwMode="gray">
          <a:xfrm>
            <a:off x="0" y="2072640"/>
            <a:ext cx="17145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 name="Text Placeholder 4"/>
          <p:cNvSpPr>
            <a:spLocks noGrp="1"/>
          </p:cNvSpPr>
          <p:nvPr>
            <p:ph type="body" sz="quarter" idx="11" hasCustomPrompt="1"/>
          </p:nvPr>
        </p:nvSpPr>
        <p:spPr>
          <a:xfrm>
            <a:off x="2014663" y="2935182"/>
            <a:ext cx="6622442" cy="560923"/>
          </a:xfrm>
        </p:spPr>
        <p:txBody>
          <a:bodyPr vert="horz" wrap="square" lIns="0" tIns="0" rIns="0" bIns="0" rtlCol="0" anchor="ctr">
            <a:spAutoFit/>
          </a:bodyPr>
          <a:lstStyle>
            <a:lvl1pPr marL="0" indent="0">
              <a:buNone/>
              <a:defRPr lang="en-US" sz="4050" b="0" cap="none" spc="-75" baseline="0" dirty="0" smtClean="0">
                <a:ln w="3175">
                  <a:noFill/>
                </a:ln>
                <a:solidFill>
                  <a:schemeClr val="tx1">
                    <a:lumMod val="50000"/>
                    <a:lumOff val="50000"/>
                    <a:alpha val="99000"/>
                  </a:schemeClr>
                </a:solidFill>
                <a:effectLst/>
                <a:latin typeface="Segoe UI Light" pitchFamily="34" charset="0"/>
                <a:cs typeface="Arial" charset="0"/>
              </a:defRPr>
            </a:lvl1pPr>
          </a:lstStyle>
          <a:p>
            <a:pPr lvl="0">
              <a:spcBef>
                <a:spcPct val="0"/>
              </a:spcBef>
            </a:pPr>
            <a:r>
              <a:rPr lang="en-US" dirty="0"/>
              <a:t>Section title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4533" y="1900963"/>
            <a:ext cx="2403566" cy="2629354"/>
          </a:xfrm>
          <a:prstGeom prst="rect">
            <a:avLst/>
          </a:prstGeom>
        </p:spPr>
      </p:pic>
      <p:sp>
        <p:nvSpPr>
          <p:cNvPr id="11" name="Title 1">
            <a:extLst>
              <a:ext uri="{FF2B5EF4-FFF2-40B4-BE49-F238E27FC236}">
                <a16:creationId xmlns:a16="http://schemas.microsoft.com/office/drawing/2014/main" id="{3DFC7E25-D473-4A15-85FB-202A5167240E}"/>
              </a:ext>
            </a:extLst>
          </p:cNvPr>
          <p:cNvSpPr txBox="1">
            <a:spLocks/>
          </p:cNvSpPr>
          <p:nvPr userDrawn="1"/>
        </p:nvSpPr>
        <p:spPr>
          <a:xfrm>
            <a:off x="-110851" y="6390986"/>
            <a:ext cx="1913613" cy="467014"/>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2400" b="1" dirty="0">
                <a:solidFill>
                  <a:schemeClr val="tx1">
                    <a:lumMod val="95000"/>
                    <a:lumOff val="5000"/>
                  </a:schemeClr>
                </a:solidFill>
              </a:rPr>
              <a:t>#</a:t>
            </a:r>
            <a:r>
              <a:rPr lang="es-ES" sz="2400" b="1" dirty="0" err="1">
                <a:solidFill>
                  <a:schemeClr val="tx1">
                    <a:lumMod val="95000"/>
                    <a:lumOff val="5000"/>
                  </a:schemeClr>
                </a:solidFill>
              </a:rPr>
              <a:t>GlobalAzure</a:t>
            </a:r>
            <a:endParaRPr lang="en-US" sz="2400" b="1" dirty="0">
              <a:solidFill>
                <a:schemeClr val="tx1">
                  <a:lumMod val="95000"/>
                  <a:lumOff val="5000"/>
                </a:schemeClr>
              </a:solidFill>
            </a:endParaRPr>
          </a:p>
        </p:txBody>
      </p:sp>
      <p:pic>
        <p:nvPicPr>
          <p:cNvPr id="9" name="Imagen 11">
            <a:extLst>
              <a:ext uri="{FF2B5EF4-FFF2-40B4-BE49-F238E27FC236}">
                <a16:creationId xmlns:a16="http://schemas.microsoft.com/office/drawing/2014/main" id="{CD203CC9-2C60-4BEF-AB2F-298C9779C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4651" y="5733705"/>
            <a:ext cx="1319350" cy="1121077"/>
          </a:xfrm>
          <a:prstGeom prst="rect">
            <a:avLst/>
          </a:prstGeom>
        </p:spPr>
      </p:pic>
    </p:spTree>
    <p:extLst>
      <p:ext uri="{BB962C8B-B14F-4D97-AF65-F5344CB8AC3E}">
        <p14:creationId xmlns:p14="http://schemas.microsoft.com/office/powerpoint/2010/main" val="208053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Local Sponsors Slide">
    <p:spTree>
      <p:nvGrpSpPr>
        <p:cNvPr id="1" name=""/>
        <p:cNvGrpSpPr/>
        <p:nvPr/>
      </p:nvGrpSpPr>
      <p:grpSpPr>
        <a:xfrm>
          <a:off x="0" y="0"/>
          <a:ext cx="0" cy="0"/>
          <a:chOff x="0" y="0"/>
          <a:chExt cx="0" cy="0"/>
        </a:xfrm>
      </p:grpSpPr>
      <p:sp>
        <p:nvSpPr>
          <p:cNvPr id="14" name="Title 27"/>
          <p:cNvSpPr txBox="1">
            <a:spLocks/>
          </p:cNvSpPr>
          <p:nvPr userDrawn="1"/>
        </p:nvSpPr>
        <p:spPr>
          <a:xfrm>
            <a:off x="111518" y="-66457"/>
            <a:ext cx="7886700" cy="13255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b="1" kern="1200" baseline="0">
                <a:solidFill>
                  <a:schemeClr val="tx1"/>
                </a:solidFill>
                <a:latin typeface="Segoe UI Light" panose="020B0502040204020203" pitchFamily="34" charset="0"/>
                <a:ea typeface="+mj-ea"/>
                <a:cs typeface="Segoe UI Light" panose="020B0502040204020203" pitchFamily="34" charset="0"/>
              </a:defRPr>
            </a:lvl1pPr>
          </a:lstStyle>
          <a:p>
            <a:r>
              <a:rPr lang="en-US" sz="3300" dirty="0"/>
              <a:t>Local Sponsors</a:t>
            </a:r>
          </a:p>
        </p:txBody>
      </p:sp>
      <p:pic>
        <p:nvPicPr>
          <p:cNvPr id="12" name="Imagen 11">
            <a:extLst>
              <a:ext uri="{FF2B5EF4-FFF2-40B4-BE49-F238E27FC236}">
                <a16:creationId xmlns:a16="http://schemas.microsoft.com/office/drawing/2014/main" id="{661D0E1C-FCE4-43E6-B51E-98BC69A8B4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4651" y="5733705"/>
            <a:ext cx="1319350" cy="1121077"/>
          </a:xfrm>
          <a:prstGeom prst="rect">
            <a:avLst/>
          </a:prstGeom>
        </p:spPr>
      </p:pic>
      <p:sp>
        <p:nvSpPr>
          <p:cNvPr id="15" name="Title 1">
            <a:extLst>
              <a:ext uri="{FF2B5EF4-FFF2-40B4-BE49-F238E27FC236}">
                <a16:creationId xmlns:a16="http://schemas.microsoft.com/office/drawing/2014/main" id="{32074FC3-05A4-4106-B5CC-91BF75A81F57}"/>
              </a:ext>
            </a:extLst>
          </p:cNvPr>
          <p:cNvSpPr txBox="1">
            <a:spLocks/>
          </p:cNvSpPr>
          <p:nvPr userDrawn="1"/>
        </p:nvSpPr>
        <p:spPr>
          <a:xfrm>
            <a:off x="-110851" y="6390986"/>
            <a:ext cx="1913613" cy="467014"/>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2400" b="1" dirty="0">
                <a:solidFill>
                  <a:schemeClr val="tx1">
                    <a:lumMod val="95000"/>
                    <a:lumOff val="5000"/>
                  </a:schemeClr>
                </a:solidFill>
              </a:rPr>
              <a:t>#</a:t>
            </a:r>
            <a:r>
              <a:rPr lang="es-ES" sz="2400" b="1" dirty="0" err="1">
                <a:solidFill>
                  <a:schemeClr val="tx1">
                    <a:lumMod val="95000"/>
                    <a:lumOff val="5000"/>
                  </a:schemeClr>
                </a:solidFill>
              </a:rPr>
              <a:t>GlobalAzure</a:t>
            </a:r>
            <a:endParaRPr lang="en-US" sz="2400" b="1" dirty="0">
              <a:solidFill>
                <a:schemeClr val="tx1">
                  <a:lumMod val="95000"/>
                  <a:lumOff val="5000"/>
                </a:schemeClr>
              </a:solidFill>
            </a:endParaRPr>
          </a:p>
        </p:txBody>
      </p:sp>
      <p:pic>
        <p:nvPicPr>
          <p:cNvPr id="1026" name="Picture 2" descr="Accenture">
            <a:extLst>
              <a:ext uri="{FF2B5EF4-FFF2-40B4-BE49-F238E27FC236}">
                <a16:creationId xmlns:a16="http://schemas.microsoft.com/office/drawing/2014/main" id="{8E0133E8-F260-4DB4-AE55-47E8A32C12B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2245" y="927758"/>
            <a:ext cx="238125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vanade">
            <a:extLst>
              <a:ext uri="{FF2B5EF4-FFF2-40B4-BE49-F238E27FC236}">
                <a16:creationId xmlns:a16="http://schemas.microsoft.com/office/drawing/2014/main" id="{EEA81031-77B5-4F97-A1C6-7F3A2034C58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235718" y="1023262"/>
            <a:ext cx="23812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pside">
            <a:extLst>
              <a:ext uri="{FF2B5EF4-FFF2-40B4-BE49-F238E27FC236}">
                <a16:creationId xmlns:a16="http://schemas.microsoft.com/office/drawing/2014/main" id="{CC692CD4-6C36-46BC-BA77-CC66A8F7C72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228034" y="1199366"/>
            <a:ext cx="2381250" cy="5524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Accenture">
            <a:extLst>
              <a:ext uri="{FF2B5EF4-FFF2-40B4-BE49-F238E27FC236}">
                <a16:creationId xmlns:a16="http://schemas.microsoft.com/office/drawing/2014/main" id="{077AB54D-02E2-48E4-B223-96E2650C525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2584" y="927757"/>
            <a:ext cx="238125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camina">
            <a:extLst>
              <a:ext uri="{FF2B5EF4-FFF2-40B4-BE49-F238E27FC236}">
                <a16:creationId xmlns:a16="http://schemas.microsoft.com/office/drawing/2014/main" id="{1C2B2E4B-4226-4CBF-A46A-67A54CA5FA0C}"/>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12137" y="2085435"/>
            <a:ext cx="2381250"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RNI">
            <a:extLst>
              <a:ext uri="{FF2B5EF4-FFF2-40B4-BE49-F238E27FC236}">
                <a16:creationId xmlns:a16="http://schemas.microsoft.com/office/drawing/2014/main" id="{3F65A70C-7674-4FF2-B27D-02F93A385813}"/>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336246" y="2312658"/>
            <a:ext cx="2381250" cy="6191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lunion">
            <a:extLst>
              <a:ext uri="{FF2B5EF4-FFF2-40B4-BE49-F238E27FC236}">
                <a16:creationId xmlns:a16="http://schemas.microsoft.com/office/drawing/2014/main" id="{F0DE0D87-BD22-4790-836F-710ED822FF1C}"/>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201318" y="2133341"/>
            <a:ext cx="238125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sight">
            <a:extLst>
              <a:ext uri="{FF2B5EF4-FFF2-40B4-BE49-F238E27FC236}">
                <a16:creationId xmlns:a16="http://schemas.microsoft.com/office/drawing/2014/main" id="{6C27F378-F8C4-4A64-9C3D-7F1594A67A8A}"/>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44745" y="3178464"/>
            <a:ext cx="23812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ntelequia">
            <a:extLst>
              <a:ext uri="{FF2B5EF4-FFF2-40B4-BE49-F238E27FC236}">
                <a16:creationId xmlns:a16="http://schemas.microsoft.com/office/drawing/2014/main" id="{987C6FF1-1BE4-41DB-B22B-A18CFB35172B}"/>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336246" y="3268679"/>
            <a:ext cx="238125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yCloudDoor">
            <a:extLst>
              <a:ext uri="{FF2B5EF4-FFF2-40B4-BE49-F238E27FC236}">
                <a16:creationId xmlns:a16="http://schemas.microsoft.com/office/drawing/2014/main" id="{CF8E5314-20AD-468C-8BA4-5CD2EA2390BA}"/>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6201318" y="3305941"/>
            <a:ext cx="238125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asiona">
            <a:extLst>
              <a:ext uri="{FF2B5EF4-FFF2-40B4-BE49-F238E27FC236}">
                <a16:creationId xmlns:a16="http://schemas.microsoft.com/office/drawing/2014/main" id="{75BD7197-E26D-40AD-BEBF-398ED6A49647}"/>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436292" y="4526165"/>
            <a:ext cx="23812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lain Concepts">
            <a:extLst>
              <a:ext uri="{FF2B5EF4-FFF2-40B4-BE49-F238E27FC236}">
                <a16:creationId xmlns:a16="http://schemas.microsoft.com/office/drawing/2014/main" id="{F36FAF18-7AF3-4A58-82DE-83420E09656A}"/>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235718" y="4526165"/>
            <a:ext cx="2381250" cy="94297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Tokiota">
            <a:extLst>
              <a:ext uri="{FF2B5EF4-FFF2-40B4-BE49-F238E27FC236}">
                <a16:creationId xmlns:a16="http://schemas.microsoft.com/office/drawing/2014/main" id="{C3EEEF96-28A9-4A5D-8399-0CCFCE299E4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228034" y="4669189"/>
            <a:ext cx="2381250" cy="4953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Zerkana">
            <a:extLst>
              <a:ext uri="{FF2B5EF4-FFF2-40B4-BE49-F238E27FC236}">
                <a16:creationId xmlns:a16="http://schemas.microsoft.com/office/drawing/2014/main" id="{459C03C6-7825-4157-84E7-2832A9ADF945}"/>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235718" y="5358361"/>
            <a:ext cx="238125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2279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8" name="7 Título"/>
          <p:cNvSpPr>
            <a:spLocks noGrp="1"/>
          </p:cNvSpPr>
          <p:nvPr>
            <p:ph type="title"/>
          </p:nvPr>
        </p:nvSpPr>
        <p:spPr/>
        <p:txBody>
          <a:bodyPr/>
          <a:lstStyle/>
          <a:p>
            <a:r>
              <a:rPr lang="es-ES_tradnl"/>
              <a:t>Haga clic para modificar el estilo de título del patrón</a:t>
            </a:r>
            <a:endParaRPr lang="es-ES"/>
          </a:p>
        </p:txBody>
      </p:sp>
      <p:sp>
        <p:nvSpPr>
          <p:cNvPr id="6" name="Marcador de número de diapositiva 3"/>
          <p:cNvSpPr>
            <a:spLocks noGrp="1"/>
          </p:cNvSpPr>
          <p:nvPr>
            <p:ph type="sldNum" sz="quarter" idx="4"/>
          </p:nvPr>
        </p:nvSpPr>
        <p:spPr>
          <a:xfrm>
            <a:off x="384934" y="6255771"/>
            <a:ext cx="450140" cy="424949"/>
          </a:xfrm>
          <a:prstGeom prst="rect">
            <a:avLst/>
          </a:prstGeom>
        </p:spPr>
        <p:txBody>
          <a:bodyPr anchor="ctr"/>
          <a:lstStyle>
            <a:lvl1pPr algn="l">
              <a:defRPr sz="68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3256991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Global Sponsors Slide">
    <p:spTree>
      <p:nvGrpSpPr>
        <p:cNvPr id="1" name=""/>
        <p:cNvGrpSpPr/>
        <p:nvPr/>
      </p:nvGrpSpPr>
      <p:grpSpPr>
        <a:xfrm>
          <a:off x="0" y="0"/>
          <a:ext cx="0" cy="0"/>
          <a:chOff x="0" y="0"/>
          <a:chExt cx="0" cy="0"/>
        </a:xfrm>
      </p:grpSpPr>
      <p:sp>
        <p:nvSpPr>
          <p:cNvPr id="30" name="Rectangle 29"/>
          <p:cNvSpPr/>
          <p:nvPr userDrawn="1"/>
        </p:nvSpPr>
        <p:spPr bwMode="black">
          <a:xfrm>
            <a:off x="0" y="5764696"/>
            <a:ext cx="9144000" cy="1093304"/>
          </a:xfrm>
          <a:prstGeom prst="rect">
            <a:avLst/>
          </a:prstGeom>
          <a:solidFill>
            <a:schemeClr val="bg1">
              <a:lumMod val="95000"/>
            </a:schemeClr>
          </a:solidFill>
          <a:ln>
            <a:noFill/>
          </a:ln>
          <a:extLst/>
        </p:spPr>
        <p:txBody>
          <a:bodyPr vert="horz" wrap="square" lIns="61729" tIns="30865" rIns="61729" bIns="30865" numCol="1" rtlCol="0" anchor="t" anchorCtr="0" compatLnSpc="1">
            <a:prstTxWarp prst="textNoShape">
              <a:avLst/>
            </a:prstTxWarp>
          </a:bodyPr>
          <a:lstStyle/>
          <a:p>
            <a:pPr algn="ctr" defTabSz="914240"/>
            <a:endParaRPr lang="en-US" sz="1200">
              <a:solidFill>
                <a:srgbClr val="292929"/>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749" y="1592483"/>
            <a:ext cx="2694235" cy="63192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86913" y="1592483"/>
            <a:ext cx="2221416" cy="720368"/>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84" y="2937665"/>
            <a:ext cx="2407788" cy="631922"/>
          </a:xfrm>
          <a:prstGeom prst="rect">
            <a:avLst/>
          </a:prstGeom>
        </p:spPr>
      </p:pic>
      <p:pic>
        <p:nvPicPr>
          <p:cNvPr id="8194" name="Picture 2" descr="https://global.azurebootcamp.net/wp-content/uploads/2013/02/ServiceBus360-Logo-300x38.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708328" y="3011559"/>
            <a:ext cx="2835672" cy="343899"/>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27"/>
          <p:cNvSpPr txBox="1">
            <a:spLocks/>
          </p:cNvSpPr>
          <p:nvPr userDrawn="1"/>
        </p:nvSpPr>
        <p:spPr>
          <a:xfrm>
            <a:off x="735880" y="272552"/>
            <a:ext cx="7886700" cy="13255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baseline="0">
                <a:solidFill>
                  <a:schemeClr val="tx1"/>
                </a:solidFill>
                <a:latin typeface="Segoe UI Light" panose="020B0502040204020203" pitchFamily="34" charset="0"/>
                <a:ea typeface="+mj-ea"/>
                <a:cs typeface="Segoe UI Light" panose="020B0502040204020203" pitchFamily="34" charset="0"/>
              </a:defRPr>
            </a:lvl1pPr>
          </a:lstStyle>
          <a:p>
            <a:r>
              <a:rPr lang="en-US" sz="3300" dirty="0"/>
              <a:t>Global sponsors</a:t>
            </a:r>
          </a:p>
        </p:txBody>
      </p:sp>
      <p:sp>
        <p:nvSpPr>
          <p:cNvPr id="16" name="Title 1">
            <a:extLst>
              <a:ext uri="{FF2B5EF4-FFF2-40B4-BE49-F238E27FC236}">
                <a16:creationId xmlns:a16="http://schemas.microsoft.com/office/drawing/2014/main" id="{C876B6B0-14AE-490D-AF90-FE66029741F3}"/>
              </a:ext>
            </a:extLst>
          </p:cNvPr>
          <p:cNvSpPr txBox="1">
            <a:spLocks/>
          </p:cNvSpPr>
          <p:nvPr userDrawn="1"/>
        </p:nvSpPr>
        <p:spPr>
          <a:xfrm>
            <a:off x="-110851" y="6390986"/>
            <a:ext cx="1913613" cy="467014"/>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2400" b="1" dirty="0">
                <a:solidFill>
                  <a:schemeClr val="tx1">
                    <a:lumMod val="95000"/>
                    <a:lumOff val="5000"/>
                  </a:schemeClr>
                </a:solidFill>
              </a:rPr>
              <a:t>#</a:t>
            </a:r>
            <a:r>
              <a:rPr lang="es-ES" sz="2400" b="1" dirty="0" err="1">
                <a:solidFill>
                  <a:schemeClr val="tx1">
                    <a:lumMod val="95000"/>
                    <a:lumOff val="5000"/>
                  </a:schemeClr>
                </a:solidFill>
              </a:rPr>
              <a:t>GlobalAzure</a:t>
            </a:r>
            <a:endParaRPr lang="en-US" sz="2400" b="1" dirty="0">
              <a:solidFill>
                <a:schemeClr val="tx1">
                  <a:lumMod val="95000"/>
                  <a:lumOff val="5000"/>
                </a:schemeClr>
              </a:solidFill>
            </a:endParaRPr>
          </a:p>
        </p:txBody>
      </p:sp>
      <p:pic>
        <p:nvPicPr>
          <p:cNvPr id="10242" name="Picture 2" descr="https://global.azurebootcamp.net/wp-content/uploads/2013/02/cerebrata-logo.png">
            <a:extLst>
              <a:ext uri="{FF2B5EF4-FFF2-40B4-BE49-F238E27FC236}">
                <a16:creationId xmlns:a16="http://schemas.microsoft.com/office/drawing/2014/main" id="{D3D1C595-E939-4207-8208-4C522538D6B9}"/>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978192" y="1531755"/>
            <a:ext cx="2835672" cy="54542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global.azurebootcamp.net/wp-content/uploads/2018/03/jetbrains-150x150.png">
            <a:extLst>
              <a:ext uri="{FF2B5EF4-FFF2-40B4-BE49-F238E27FC236}">
                <a16:creationId xmlns:a16="http://schemas.microsoft.com/office/drawing/2014/main" id="{28228949-02E9-4C87-B815-6639A3BF8791}"/>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634461" y="2500043"/>
            <a:ext cx="1377677" cy="15073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https://global.azurebootcamp.net/wp-content/uploads/2013/04/microsoft-dx.png">
            <a:extLst>
              <a:ext uri="{FF2B5EF4-FFF2-40B4-BE49-F238E27FC236}">
                <a16:creationId xmlns:a16="http://schemas.microsoft.com/office/drawing/2014/main" id="{4E846775-482B-4B16-872A-25E98DAD32B5}"/>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805410" y="4257386"/>
            <a:ext cx="1533179" cy="150731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1">
            <a:extLst>
              <a:ext uri="{FF2B5EF4-FFF2-40B4-BE49-F238E27FC236}">
                <a16:creationId xmlns:a16="http://schemas.microsoft.com/office/drawing/2014/main" id="{76BD9F92-C3B6-4723-9670-3A5C17F8EB4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824651" y="5733705"/>
            <a:ext cx="1319350" cy="1121077"/>
          </a:xfrm>
          <a:prstGeom prst="rect">
            <a:avLst/>
          </a:prstGeom>
        </p:spPr>
      </p:pic>
    </p:spTree>
    <p:extLst>
      <p:ext uri="{BB962C8B-B14F-4D97-AF65-F5344CB8AC3E}">
        <p14:creationId xmlns:p14="http://schemas.microsoft.com/office/powerpoint/2010/main" val="2562903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About Me Slide">
    <p:spTree>
      <p:nvGrpSpPr>
        <p:cNvPr id="1" name=""/>
        <p:cNvGrpSpPr/>
        <p:nvPr/>
      </p:nvGrpSpPr>
      <p:grpSpPr>
        <a:xfrm>
          <a:off x="0" y="0"/>
          <a:ext cx="0" cy="0"/>
          <a:chOff x="0" y="0"/>
          <a:chExt cx="0" cy="0"/>
        </a:xfrm>
      </p:grpSpPr>
      <p:sp>
        <p:nvSpPr>
          <p:cNvPr id="15" name="Rectangle 14"/>
          <p:cNvSpPr/>
          <p:nvPr userDrawn="1"/>
        </p:nvSpPr>
        <p:spPr bwMode="gray">
          <a:xfrm>
            <a:off x="389436" y="1562103"/>
            <a:ext cx="6011364" cy="40671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3" name="Subtitle 2"/>
          <p:cNvSpPr>
            <a:spLocks noGrp="1"/>
          </p:cNvSpPr>
          <p:nvPr>
            <p:ph type="subTitle" idx="1" hasCustomPrompt="1"/>
          </p:nvPr>
        </p:nvSpPr>
        <p:spPr>
          <a:xfrm>
            <a:off x="507527" y="1805271"/>
            <a:ext cx="5286987" cy="517065"/>
          </a:xfrm>
        </p:spPr>
        <p:txBody>
          <a:bodyPr vert="horz" wrap="square" lIns="182880" tIns="182880" rIns="0" bIns="0" rtlCol="0" anchor="t" anchorCtr="0">
            <a:spAutoFit/>
          </a:bodyPr>
          <a:lstStyle>
            <a:lvl1pPr marL="431006" indent="-428625">
              <a:buNone/>
              <a:defRPr lang="en-US" sz="2400" b="1" spc="-75" baseline="0" dirty="0" smtClean="0">
                <a:solidFill>
                  <a:schemeClr val="tx1">
                    <a:alpha val="99000"/>
                  </a:schemeClr>
                </a:solidFill>
                <a:latin typeface="Segoe UI Light" pitchFamily="34" charset="0"/>
              </a:defRPr>
            </a:lvl1pPr>
            <a:lvl2pPr marL="259556" indent="-257175">
              <a:buNone/>
              <a:defRPr lang="en-US" spc="-38" baseline="0" dirty="0" smtClean="0">
                <a:solidFill>
                  <a:schemeClr val="tx1">
                    <a:alpha val="99000"/>
                  </a:schemeClr>
                </a:solidFill>
              </a:defRPr>
            </a:lvl2pPr>
          </a:lstStyle>
          <a:p>
            <a:pPr marL="2381" lvl="0" indent="0">
              <a:spcBef>
                <a:spcPts val="0"/>
              </a:spcBef>
              <a:spcAft>
                <a:spcPts val="675"/>
              </a:spcAft>
              <a:buSzPct val="80000"/>
            </a:pPr>
            <a:r>
              <a:rPr lang="es-ES" dirty="0"/>
              <a:t>Speaker </a:t>
            </a:r>
            <a:r>
              <a:rPr lang="es-ES" dirty="0" err="1"/>
              <a:t>Name</a:t>
            </a:r>
            <a:endParaRPr lang="es-ES" dirty="0"/>
          </a:p>
        </p:txBody>
      </p:sp>
      <p:sp>
        <p:nvSpPr>
          <p:cNvPr id="5" name="Text Placeholder 4"/>
          <p:cNvSpPr>
            <a:spLocks noGrp="1"/>
          </p:cNvSpPr>
          <p:nvPr>
            <p:ph type="body" sz="quarter" idx="11" hasCustomPrompt="1"/>
          </p:nvPr>
        </p:nvSpPr>
        <p:spPr>
          <a:xfrm>
            <a:off x="391010" y="228604"/>
            <a:ext cx="8362079" cy="560923"/>
          </a:xfrm>
        </p:spPr>
        <p:txBody>
          <a:bodyPr vert="horz" wrap="square" lIns="0" tIns="0" rIns="0" bIns="0" rtlCol="0" anchor="t">
            <a:spAutoFit/>
          </a:bodyPr>
          <a:lstStyle>
            <a:lvl1pPr marL="0" indent="0">
              <a:buNone/>
              <a:defRPr lang="en-US" sz="4050" b="0" cap="none" spc="-75" baseline="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a:t>About me</a:t>
            </a:r>
          </a:p>
        </p:txBody>
      </p:sp>
      <p:sp>
        <p:nvSpPr>
          <p:cNvPr id="8" name="Picture Placeholder 7"/>
          <p:cNvSpPr>
            <a:spLocks noGrp="1"/>
          </p:cNvSpPr>
          <p:nvPr>
            <p:ph type="pic" sz="quarter" idx="12"/>
          </p:nvPr>
        </p:nvSpPr>
        <p:spPr>
          <a:xfrm rot="240000">
            <a:off x="6044271" y="1725423"/>
            <a:ext cx="2812793" cy="3072384"/>
          </a:xfrm>
          <a:prstGeom prst="ellipse">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txBody>
          <a:bodyPr/>
          <a:lstStyle/>
          <a:p>
            <a:endParaRPr lang="en-US" dirty="0"/>
          </a:p>
        </p:txBody>
      </p:sp>
      <p:sp>
        <p:nvSpPr>
          <p:cNvPr id="16" name="Text Placeholder 15"/>
          <p:cNvSpPr>
            <a:spLocks noGrp="1"/>
          </p:cNvSpPr>
          <p:nvPr>
            <p:ph type="body" sz="quarter" idx="13" hasCustomPrompt="1"/>
          </p:nvPr>
        </p:nvSpPr>
        <p:spPr>
          <a:xfrm>
            <a:off x="507527" y="2510035"/>
            <a:ext cx="5286987" cy="517065"/>
          </a:xfrm>
        </p:spPr>
        <p:txBody>
          <a:bodyPr vert="horz" wrap="square" lIns="182880" tIns="182880" rIns="0" bIns="0" rtlCol="0" anchor="t" anchorCtr="0">
            <a:spAutoFit/>
          </a:bodyPr>
          <a:lstStyle>
            <a:lvl1pPr>
              <a:defRPr lang="en-US" sz="2400" b="0" spc="-75" baseline="0" dirty="0">
                <a:solidFill>
                  <a:schemeClr val="tx1">
                    <a:alpha val="99000"/>
                  </a:schemeClr>
                </a:solidFill>
                <a:latin typeface="Segoe UI Light" pitchFamily="34" charset="0"/>
              </a:defRPr>
            </a:lvl1pPr>
          </a:lstStyle>
          <a:p>
            <a:pPr marL="2381" lvl="0" indent="0">
              <a:spcBef>
                <a:spcPts val="0"/>
              </a:spcBef>
              <a:spcAft>
                <a:spcPts val="675"/>
              </a:spcAft>
              <a:buSzPct val="80000"/>
              <a:buNone/>
            </a:pPr>
            <a:r>
              <a:rPr lang="es-ES" dirty="0"/>
              <a:t>Speaker </a:t>
            </a:r>
            <a:r>
              <a:rPr lang="es-ES" dirty="0" err="1"/>
              <a:t>background</a:t>
            </a:r>
            <a:r>
              <a:rPr lang="es-ES" dirty="0"/>
              <a:t> &amp; </a:t>
            </a:r>
            <a:r>
              <a:rPr lang="es-ES" dirty="0" err="1"/>
              <a:t>contact</a:t>
            </a:r>
            <a:endParaRPr lang="en-US" dirty="0"/>
          </a:p>
        </p:txBody>
      </p:sp>
      <p:sp>
        <p:nvSpPr>
          <p:cNvPr id="4" name="Picture Placeholder 3"/>
          <p:cNvSpPr>
            <a:spLocks noGrp="1"/>
          </p:cNvSpPr>
          <p:nvPr>
            <p:ph type="pic" sz="quarter" idx="14"/>
          </p:nvPr>
        </p:nvSpPr>
        <p:spPr>
          <a:xfrm>
            <a:off x="389336" y="5346700"/>
            <a:ext cx="1477565" cy="1143000"/>
          </a:xfrm>
        </p:spPr>
        <p:txBody>
          <a:bodyPr/>
          <a:lstStyle/>
          <a:p>
            <a:endParaRPr lang="es-ES"/>
          </a:p>
        </p:txBody>
      </p:sp>
      <p:sp>
        <p:nvSpPr>
          <p:cNvPr id="12" name="Picture Placeholder 3"/>
          <p:cNvSpPr>
            <a:spLocks noGrp="1"/>
          </p:cNvSpPr>
          <p:nvPr>
            <p:ph type="pic" sz="quarter" idx="15"/>
          </p:nvPr>
        </p:nvSpPr>
        <p:spPr>
          <a:xfrm>
            <a:off x="2113361" y="5346700"/>
            <a:ext cx="1477565" cy="1143000"/>
          </a:xfrm>
        </p:spPr>
        <p:txBody>
          <a:bodyPr/>
          <a:lstStyle/>
          <a:p>
            <a:endParaRPr lang="es-ES"/>
          </a:p>
        </p:txBody>
      </p:sp>
      <p:sp>
        <p:nvSpPr>
          <p:cNvPr id="13" name="Picture Placeholder 3"/>
          <p:cNvSpPr>
            <a:spLocks noGrp="1"/>
          </p:cNvSpPr>
          <p:nvPr>
            <p:ph type="pic" sz="quarter" idx="16"/>
          </p:nvPr>
        </p:nvSpPr>
        <p:spPr>
          <a:xfrm>
            <a:off x="3833266" y="5346700"/>
            <a:ext cx="1477565" cy="1143000"/>
          </a:xfrm>
        </p:spPr>
        <p:txBody>
          <a:bodyPr/>
          <a:lstStyle/>
          <a:p>
            <a:endParaRPr lang="es-ES"/>
          </a:p>
        </p:txBody>
      </p:sp>
      <p:sp>
        <p:nvSpPr>
          <p:cNvPr id="18" name="Title 1">
            <a:extLst>
              <a:ext uri="{FF2B5EF4-FFF2-40B4-BE49-F238E27FC236}">
                <a16:creationId xmlns:a16="http://schemas.microsoft.com/office/drawing/2014/main" id="{6F2A6C00-0F69-4E69-B046-6E390DADFE4E}"/>
              </a:ext>
            </a:extLst>
          </p:cNvPr>
          <p:cNvSpPr txBox="1">
            <a:spLocks/>
          </p:cNvSpPr>
          <p:nvPr userDrawn="1"/>
        </p:nvSpPr>
        <p:spPr>
          <a:xfrm>
            <a:off x="-110851" y="6390986"/>
            <a:ext cx="1913613" cy="467014"/>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2400" b="1" dirty="0">
                <a:solidFill>
                  <a:schemeClr val="tx1">
                    <a:lumMod val="95000"/>
                    <a:lumOff val="5000"/>
                  </a:schemeClr>
                </a:solidFill>
              </a:rPr>
              <a:t>#</a:t>
            </a:r>
            <a:r>
              <a:rPr lang="es-ES" sz="2400" b="1" dirty="0" err="1">
                <a:solidFill>
                  <a:schemeClr val="tx1">
                    <a:lumMod val="95000"/>
                    <a:lumOff val="5000"/>
                  </a:schemeClr>
                </a:solidFill>
              </a:rPr>
              <a:t>GlobalAzure</a:t>
            </a:r>
            <a:endParaRPr lang="en-US" sz="2400" b="1" dirty="0">
              <a:solidFill>
                <a:schemeClr val="tx1">
                  <a:lumMod val="95000"/>
                  <a:lumOff val="5000"/>
                </a:schemeClr>
              </a:solidFill>
            </a:endParaRPr>
          </a:p>
        </p:txBody>
      </p:sp>
      <p:pic>
        <p:nvPicPr>
          <p:cNvPr id="14" name="Imagen 11">
            <a:extLst>
              <a:ext uri="{FF2B5EF4-FFF2-40B4-BE49-F238E27FC236}">
                <a16:creationId xmlns:a16="http://schemas.microsoft.com/office/drawing/2014/main" id="{60F39D42-00CF-45C1-A405-B46D0B7A76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4651" y="5733705"/>
            <a:ext cx="1319350" cy="1121077"/>
          </a:xfrm>
          <a:prstGeom prst="rect">
            <a:avLst/>
          </a:prstGeom>
        </p:spPr>
      </p:pic>
    </p:spTree>
    <p:extLst>
      <p:ext uri="{BB962C8B-B14F-4D97-AF65-F5344CB8AC3E}">
        <p14:creationId xmlns:p14="http://schemas.microsoft.com/office/powerpoint/2010/main" val="667036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A Slide">
    <p:spTree>
      <p:nvGrpSpPr>
        <p:cNvPr id="1" name=""/>
        <p:cNvGrpSpPr/>
        <p:nvPr/>
      </p:nvGrpSpPr>
      <p:grpSpPr>
        <a:xfrm>
          <a:off x="0" y="0"/>
          <a:ext cx="0" cy="0"/>
          <a:chOff x="0" y="0"/>
          <a:chExt cx="0" cy="0"/>
        </a:xfrm>
      </p:grpSpPr>
      <p:sp>
        <p:nvSpPr>
          <p:cNvPr id="10" name="Rectangle 9"/>
          <p:cNvSpPr/>
          <p:nvPr userDrawn="1"/>
        </p:nvSpPr>
        <p:spPr bwMode="gray">
          <a:xfrm>
            <a:off x="1838315" y="2072640"/>
            <a:ext cx="6975885"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5" name="Rectangle 14"/>
          <p:cNvSpPr/>
          <p:nvPr userDrawn="1"/>
        </p:nvSpPr>
        <p:spPr bwMode="gray">
          <a:xfrm>
            <a:off x="0" y="2072640"/>
            <a:ext cx="17145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 name="Text Placeholder 4"/>
          <p:cNvSpPr>
            <a:spLocks noGrp="1"/>
          </p:cNvSpPr>
          <p:nvPr>
            <p:ph type="body" sz="quarter" idx="11" hasCustomPrompt="1"/>
          </p:nvPr>
        </p:nvSpPr>
        <p:spPr>
          <a:xfrm>
            <a:off x="2014663" y="2935182"/>
            <a:ext cx="6622442" cy="560923"/>
          </a:xfrm>
        </p:spPr>
        <p:txBody>
          <a:bodyPr vert="horz" wrap="square" lIns="0" tIns="0" rIns="0" bIns="0" rtlCol="0" anchor="ctr">
            <a:spAutoFit/>
          </a:bodyPr>
          <a:lstStyle>
            <a:lvl1pPr marL="0" indent="0">
              <a:buNone/>
              <a:defRPr lang="en-US" sz="4050" b="0" cap="none" spc="-75" baseline="0" dirty="0" smtClean="0">
                <a:ln w="3175">
                  <a:noFill/>
                </a:ln>
                <a:solidFill>
                  <a:schemeClr val="tx1">
                    <a:lumMod val="50000"/>
                    <a:lumOff val="50000"/>
                    <a:alpha val="99000"/>
                  </a:schemeClr>
                </a:solidFill>
                <a:effectLst/>
                <a:latin typeface="Segoe UI Light" pitchFamily="34" charset="0"/>
                <a:cs typeface="Arial" charset="0"/>
              </a:defRPr>
            </a:lvl1pPr>
          </a:lstStyle>
          <a:p>
            <a:pPr lvl="0">
              <a:spcBef>
                <a:spcPct val="0"/>
              </a:spcBef>
            </a:pPr>
            <a:r>
              <a:rPr lang="en-US" dirty="0"/>
              <a:t>Section title</a:t>
            </a:r>
          </a:p>
        </p:txBody>
      </p:sp>
      <p:grpSp>
        <p:nvGrpSpPr>
          <p:cNvPr id="7" name="Group 6"/>
          <p:cNvGrpSpPr/>
          <p:nvPr userDrawn="1"/>
        </p:nvGrpSpPr>
        <p:grpSpPr>
          <a:xfrm>
            <a:off x="76335" y="2573219"/>
            <a:ext cx="1539239" cy="1093370"/>
            <a:chOff x="1411369" y="3975421"/>
            <a:chExt cx="1714604" cy="1035908"/>
          </a:xfrm>
        </p:grpSpPr>
        <p:sp>
          <p:nvSpPr>
            <p:cNvPr id="8"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350" dirty="0">
                <a:solidFill>
                  <a:srgbClr val="292929"/>
                </a:solidFill>
              </a:endParaRPr>
            </a:p>
          </p:txBody>
        </p:sp>
        <p:sp>
          <p:nvSpPr>
            <p:cNvPr id="9"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350" dirty="0">
                <a:solidFill>
                  <a:srgbClr val="292929"/>
                </a:solidFill>
              </a:endParaRPr>
            </a:p>
          </p:txBody>
        </p:sp>
      </p:grpSp>
      <p:sp>
        <p:nvSpPr>
          <p:cNvPr id="14" name="Title 1">
            <a:extLst>
              <a:ext uri="{FF2B5EF4-FFF2-40B4-BE49-F238E27FC236}">
                <a16:creationId xmlns:a16="http://schemas.microsoft.com/office/drawing/2014/main" id="{A17DEEA0-A4D2-4BC8-A1DE-C39C07519449}"/>
              </a:ext>
            </a:extLst>
          </p:cNvPr>
          <p:cNvSpPr txBox="1">
            <a:spLocks/>
          </p:cNvSpPr>
          <p:nvPr userDrawn="1"/>
        </p:nvSpPr>
        <p:spPr>
          <a:xfrm>
            <a:off x="-110851" y="6390986"/>
            <a:ext cx="1913613" cy="467014"/>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2400" b="1" dirty="0">
                <a:solidFill>
                  <a:schemeClr val="tx1">
                    <a:lumMod val="95000"/>
                    <a:lumOff val="5000"/>
                  </a:schemeClr>
                </a:solidFill>
              </a:rPr>
              <a:t>#</a:t>
            </a:r>
            <a:r>
              <a:rPr lang="es-ES" sz="2400" b="1" dirty="0" err="1">
                <a:solidFill>
                  <a:schemeClr val="tx1">
                    <a:lumMod val="95000"/>
                    <a:lumOff val="5000"/>
                  </a:schemeClr>
                </a:solidFill>
              </a:rPr>
              <a:t>GlobalAzure</a:t>
            </a:r>
            <a:endParaRPr lang="en-US" sz="2400" b="1" dirty="0">
              <a:solidFill>
                <a:schemeClr val="tx1">
                  <a:lumMod val="95000"/>
                  <a:lumOff val="5000"/>
                </a:schemeClr>
              </a:solidFill>
            </a:endParaRPr>
          </a:p>
        </p:txBody>
      </p:sp>
      <p:pic>
        <p:nvPicPr>
          <p:cNvPr id="11" name="Imagen 11">
            <a:extLst>
              <a:ext uri="{FF2B5EF4-FFF2-40B4-BE49-F238E27FC236}">
                <a16:creationId xmlns:a16="http://schemas.microsoft.com/office/drawing/2014/main" id="{EA336EAC-23F9-49AF-A8BD-372EE24BFE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4651" y="5733705"/>
            <a:ext cx="1319350" cy="1121077"/>
          </a:xfrm>
          <a:prstGeom prst="rect">
            <a:avLst/>
          </a:prstGeom>
        </p:spPr>
      </p:pic>
    </p:spTree>
    <p:extLst>
      <p:ext uri="{BB962C8B-B14F-4D97-AF65-F5344CB8AC3E}">
        <p14:creationId xmlns:p14="http://schemas.microsoft.com/office/powerpoint/2010/main" val="2716602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A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982" y="1322388"/>
            <a:ext cx="8309369" cy="4351338"/>
          </a:xfrm>
        </p:spPr>
        <p:txBody>
          <a:bodyPr/>
          <a:lstStyle>
            <a:lvl1pPr marL="171450" indent="-171450">
              <a:buClr>
                <a:srgbClr val="00B0F0"/>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514350" indent="-171450">
              <a:buClr>
                <a:srgbClr val="00B0F0"/>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857250" indent="-171450">
              <a:buClr>
                <a:srgbClr val="00B0F0"/>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200150" indent="-171450">
              <a:buClr>
                <a:srgbClr val="00B0F0"/>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1543050" indent="-171450">
              <a:buClr>
                <a:srgbClr val="00B0F0"/>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bwMode="black">
          <a:xfrm>
            <a:off x="205982" y="3"/>
            <a:ext cx="8938019" cy="851647"/>
          </a:xfrm>
          <a:prstGeom prst="rect">
            <a:avLst/>
          </a:prstGeom>
          <a:solidFill>
            <a:schemeClr val="bg1">
              <a:lumMod val="95000"/>
            </a:schemeClr>
          </a:solidFill>
          <a:ln>
            <a:noFill/>
          </a:ln>
          <a:extLst/>
        </p:spPr>
        <p:txBody>
          <a:bodyPr vert="horz" wrap="square" lIns="61729" tIns="30865" rIns="61729" bIns="30865" numCol="1" rtlCol="0" anchor="t" anchorCtr="0" compatLnSpc="1">
            <a:prstTxWarp prst="textNoShape">
              <a:avLst/>
            </a:prstTxWarp>
          </a:bodyPr>
          <a:lstStyle/>
          <a:p>
            <a:pPr algn="ctr" defTabSz="914240"/>
            <a:endParaRPr lang="en-US" sz="1200">
              <a:solidFill>
                <a:srgbClr val="292929"/>
              </a:solidFill>
            </a:endParaRPr>
          </a:p>
        </p:txBody>
      </p:sp>
      <p:sp>
        <p:nvSpPr>
          <p:cNvPr id="10" name="Title 1"/>
          <p:cNvSpPr>
            <a:spLocks noGrp="1"/>
          </p:cNvSpPr>
          <p:nvPr>
            <p:ph type="title" hasCustomPrompt="1"/>
          </p:nvPr>
        </p:nvSpPr>
        <p:spPr>
          <a:xfrm>
            <a:off x="205982" y="-217581"/>
            <a:ext cx="8309369" cy="1325563"/>
          </a:xfrm>
        </p:spPr>
        <p:txBody>
          <a:bodyPr/>
          <a:lstStyle>
            <a:lvl1pPr>
              <a:defRPr baseline="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a:t>Content title</a:t>
            </a:r>
          </a:p>
        </p:txBody>
      </p:sp>
      <p:sp>
        <p:nvSpPr>
          <p:cNvPr id="12" name="Title 1">
            <a:extLst>
              <a:ext uri="{FF2B5EF4-FFF2-40B4-BE49-F238E27FC236}">
                <a16:creationId xmlns:a16="http://schemas.microsoft.com/office/drawing/2014/main" id="{6086494B-C8AA-4993-B8F5-DB5F60FAB9FB}"/>
              </a:ext>
            </a:extLst>
          </p:cNvPr>
          <p:cNvSpPr txBox="1">
            <a:spLocks/>
          </p:cNvSpPr>
          <p:nvPr userDrawn="1"/>
        </p:nvSpPr>
        <p:spPr>
          <a:xfrm>
            <a:off x="-110851" y="6390986"/>
            <a:ext cx="1913613" cy="467014"/>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2400" b="1" dirty="0">
                <a:solidFill>
                  <a:schemeClr val="tx1">
                    <a:lumMod val="95000"/>
                    <a:lumOff val="5000"/>
                  </a:schemeClr>
                </a:solidFill>
              </a:rPr>
              <a:t>#</a:t>
            </a:r>
            <a:r>
              <a:rPr lang="es-ES" sz="2400" b="1" dirty="0" err="1">
                <a:solidFill>
                  <a:schemeClr val="tx1">
                    <a:lumMod val="95000"/>
                    <a:lumOff val="5000"/>
                  </a:schemeClr>
                </a:solidFill>
              </a:rPr>
              <a:t>GlobalAzure</a:t>
            </a:r>
            <a:endParaRPr lang="en-US" sz="2400" b="1" dirty="0">
              <a:solidFill>
                <a:schemeClr val="tx1">
                  <a:lumMod val="95000"/>
                  <a:lumOff val="5000"/>
                </a:schemeClr>
              </a:solidFill>
            </a:endParaRPr>
          </a:p>
        </p:txBody>
      </p:sp>
      <p:pic>
        <p:nvPicPr>
          <p:cNvPr id="8" name="Imagen 11">
            <a:extLst>
              <a:ext uri="{FF2B5EF4-FFF2-40B4-BE49-F238E27FC236}">
                <a16:creationId xmlns:a16="http://schemas.microsoft.com/office/drawing/2014/main" id="{2E6A683D-B309-4A33-BC75-57E05A6176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4651" y="5733705"/>
            <a:ext cx="1319350" cy="1121077"/>
          </a:xfrm>
          <a:prstGeom prst="rect">
            <a:avLst/>
          </a:prstGeom>
        </p:spPr>
      </p:pic>
    </p:spTree>
    <p:extLst>
      <p:ext uri="{BB962C8B-B14F-4D97-AF65-F5344CB8AC3E}">
        <p14:creationId xmlns:p14="http://schemas.microsoft.com/office/powerpoint/2010/main" val="3149026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title C Slide">
    <p:bg bwMode="gray">
      <p:bgPr>
        <a:solidFill>
          <a:srgbClr val="00B0F0"/>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1838315" y="2072640"/>
            <a:ext cx="6975885" cy="2286000"/>
          </a:xfrm>
          <a:prstGeom prst="rect">
            <a:avLst/>
          </a:prstGeom>
          <a:solidFill>
            <a:srgbClr val="0091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solidFill>
                <a:schemeClr val="bg1"/>
              </a:solidFill>
            </a:endParaRPr>
          </a:p>
        </p:txBody>
      </p:sp>
      <p:sp>
        <p:nvSpPr>
          <p:cNvPr id="15" name="Rectangle 14"/>
          <p:cNvSpPr/>
          <p:nvPr userDrawn="1"/>
        </p:nvSpPr>
        <p:spPr bwMode="gray">
          <a:xfrm>
            <a:off x="0" y="2072640"/>
            <a:ext cx="1714500" cy="2286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7" name="Group 6"/>
          <p:cNvGrpSpPr/>
          <p:nvPr userDrawn="1"/>
        </p:nvGrpSpPr>
        <p:grpSpPr>
          <a:xfrm>
            <a:off x="114270" y="2668955"/>
            <a:ext cx="1485959" cy="1093370"/>
            <a:chOff x="1411369" y="3975421"/>
            <a:chExt cx="1714604" cy="1035908"/>
          </a:xfrm>
          <a:solidFill>
            <a:srgbClr val="00B0F0"/>
          </a:solidFill>
        </p:grpSpPr>
        <p:sp>
          <p:nvSpPr>
            <p:cNvPr id="8"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350" dirty="0">
                <a:solidFill>
                  <a:srgbClr val="292929"/>
                </a:solidFill>
              </a:endParaRPr>
            </a:p>
          </p:txBody>
        </p:sp>
        <p:sp>
          <p:nvSpPr>
            <p:cNvPr id="9"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350" dirty="0">
                <a:solidFill>
                  <a:srgbClr val="292929"/>
                </a:solidFill>
              </a:endParaRPr>
            </a:p>
          </p:txBody>
        </p:sp>
      </p:grpSp>
      <p:sp>
        <p:nvSpPr>
          <p:cNvPr id="11" name="Text Placeholder 4"/>
          <p:cNvSpPr>
            <a:spLocks noGrp="1"/>
          </p:cNvSpPr>
          <p:nvPr>
            <p:ph type="body" sz="quarter" idx="11" hasCustomPrompt="1"/>
          </p:nvPr>
        </p:nvSpPr>
        <p:spPr>
          <a:xfrm>
            <a:off x="2014663" y="2935182"/>
            <a:ext cx="6622442" cy="560923"/>
          </a:xfrm>
        </p:spPr>
        <p:txBody>
          <a:bodyPr vert="horz" wrap="square" lIns="0" tIns="0" rIns="0" bIns="0" rtlCol="0" anchor="ctr">
            <a:spAutoFit/>
          </a:bodyPr>
          <a:lstStyle>
            <a:lvl1pPr marL="0" indent="0">
              <a:buNone/>
              <a:defRPr lang="en-US" sz="4050" b="0" cap="none" spc="-75" baseline="0" dirty="0" smtClean="0">
                <a:ln w="3175">
                  <a:noFill/>
                </a:ln>
                <a:solidFill>
                  <a:schemeClr val="bg1">
                    <a:alpha val="99000"/>
                  </a:schemeClr>
                </a:solidFill>
                <a:effectLst/>
                <a:latin typeface="Segoe UI Light" pitchFamily="34" charset="0"/>
                <a:cs typeface="Arial" charset="0"/>
              </a:defRPr>
            </a:lvl1pPr>
          </a:lstStyle>
          <a:p>
            <a:pPr lvl="0">
              <a:spcBef>
                <a:spcPct val="0"/>
              </a:spcBef>
            </a:pPr>
            <a:r>
              <a:rPr lang="en-US" dirty="0"/>
              <a:t>Section title</a:t>
            </a:r>
          </a:p>
        </p:txBody>
      </p:sp>
      <p:sp>
        <p:nvSpPr>
          <p:cNvPr id="16" name="Title 1">
            <a:extLst>
              <a:ext uri="{FF2B5EF4-FFF2-40B4-BE49-F238E27FC236}">
                <a16:creationId xmlns:a16="http://schemas.microsoft.com/office/drawing/2014/main" id="{B4A5DA2E-745B-4D9C-BB83-51D491B673AD}"/>
              </a:ext>
            </a:extLst>
          </p:cNvPr>
          <p:cNvSpPr txBox="1">
            <a:spLocks/>
          </p:cNvSpPr>
          <p:nvPr userDrawn="1"/>
        </p:nvSpPr>
        <p:spPr>
          <a:xfrm>
            <a:off x="-110851" y="6390986"/>
            <a:ext cx="1913613" cy="467014"/>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2400" b="1" dirty="0">
                <a:solidFill>
                  <a:schemeClr val="bg1"/>
                </a:solidFill>
              </a:rPr>
              <a:t>#</a:t>
            </a:r>
            <a:r>
              <a:rPr lang="es-ES" sz="2400" b="1" dirty="0" err="1">
                <a:solidFill>
                  <a:schemeClr val="bg1"/>
                </a:solidFill>
              </a:rPr>
              <a:t>GlobalAzure</a:t>
            </a:r>
            <a:endParaRPr lang="en-US" sz="2400" b="1" dirty="0">
              <a:solidFill>
                <a:schemeClr val="bg1"/>
              </a:solidFill>
            </a:endParaRPr>
          </a:p>
        </p:txBody>
      </p:sp>
      <p:pic>
        <p:nvPicPr>
          <p:cNvPr id="12" name="Imagen 11">
            <a:extLst>
              <a:ext uri="{FF2B5EF4-FFF2-40B4-BE49-F238E27FC236}">
                <a16:creationId xmlns:a16="http://schemas.microsoft.com/office/drawing/2014/main" id="{8714AF04-DC87-4BA5-8376-093C43E5A9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4651" y="5733705"/>
            <a:ext cx="1319350" cy="1121077"/>
          </a:xfrm>
          <a:prstGeom prst="rect">
            <a:avLst/>
          </a:prstGeom>
        </p:spPr>
      </p:pic>
    </p:spTree>
    <p:extLst>
      <p:ext uri="{BB962C8B-B14F-4D97-AF65-F5344CB8AC3E}">
        <p14:creationId xmlns:p14="http://schemas.microsoft.com/office/powerpoint/2010/main" val="917625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anks Slide">
    <p:bg>
      <p:bgPr>
        <a:solidFill>
          <a:srgbClr val="00B0F0"/>
        </a:solidFill>
        <a:effectLst/>
      </p:bgPr>
    </p:bg>
    <p:spTree>
      <p:nvGrpSpPr>
        <p:cNvPr id="1" name=""/>
        <p:cNvGrpSpPr/>
        <p:nvPr/>
      </p:nvGrpSpPr>
      <p:grpSpPr>
        <a:xfrm>
          <a:off x="0" y="0"/>
          <a:ext cx="0" cy="0"/>
          <a:chOff x="0" y="0"/>
          <a:chExt cx="0" cy="0"/>
        </a:xfrm>
      </p:grpSpPr>
      <p:sp>
        <p:nvSpPr>
          <p:cNvPr id="7" name="Title 1"/>
          <p:cNvSpPr txBox="1">
            <a:spLocks/>
          </p:cNvSpPr>
          <p:nvPr userDrawn="1"/>
        </p:nvSpPr>
        <p:spPr>
          <a:xfrm>
            <a:off x="384449" y="922639"/>
            <a:ext cx="6100269" cy="5015405"/>
          </a:xfrm>
          <a:prstGeom prst="rect">
            <a:avLst/>
          </a:prstGeom>
          <a:noFill/>
          <a:ln>
            <a:noFill/>
          </a:ln>
          <a:extLst/>
        </p:spPr>
        <p:txBody>
          <a:bodyPr vert="horz" wrap="square" lIns="288074" tIns="781916" rIns="1111144" bIns="781916" numCol="1" rtlCol="0" anchor="ctr" anchorCtr="0" compatLnSpc="1">
            <a:prstTxWarp prst="textNoShape">
              <a:avLst/>
            </a:prstTxWarp>
            <a:noAutofit/>
          </a:bodyPr>
          <a:lstStyle>
            <a:lvl1pPr algn="l" defTabSz="914400" rtl="0" eaLnBrk="1" latinLnBrk="0" hangingPunct="1">
              <a:lnSpc>
                <a:spcPct val="90000"/>
              </a:lnSpc>
              <a:spcBef>
                <a:spcPct val="0"/>
              </a:spcBef>
              <a:buNone/>
              <a:defRPr lang="en-US" sz="6000" kern="1200" spc="-200" dirty="0">
                <a:solidFill>
                  <a:schemeClr val="bg1"/>
                </a:solidFill>
                <a:latin typeface="+mj-lt"/>
                <a:ea typeface="+mj-ea"/>
                <a:cs typeface="+mj-cs"/>
              </a:defRPr>
            </a:lvl1pPr>
          </a:lstStyle>
          <a:p>
            <a:pPr defTabSz="685864" fontAlgn="base">
              <a:lnSpc>
                <a:spcPct val="100000"/>
              </a:lnSpc>
              <a:spcAft>
                <a:spcPct val="0"/>
              </a:spcAft>
            </a:pPr>
            <a:r>
              <a:rPr lang="en-US" sz="10350" dirty="0">
                <a:latin typeface="Segoe UI Light" panose="020B0502040204020203" pitchFamily="34" charset="0"/>
                <a:cs typeface="Segoe UI Light" panose="020B0502040204020203" pitchFamily="34" charset="0"/>
              </a:rPr>
              <a:t>Thanks!</a:t>
            </a:r>
          </a:p>
        </p:txBody>
      </p:sp>
      <p:sp>
        <p:nvSpPr>
          <p:cNvPr id="6" name="Title 1">
            <a:extLst>
              <a:ext uri="{FF2B5EF4-FFF2-40B4-BE49-F238E27FC236}">
                <a16:creationId xmlns:a16="http://schemas.microsoft.com/office/drawing/2014/main" id="{AB76C874-B0AE-43E9-BBFE-DBFB3800F0FF}"/>
              </a:ext>
            </a:extLst>
          </p:cNvPr>
          <p:cNvSpPr txBox="1">
            <a:spLocks/>
          </p:cNvSpPr>
          <p:nvPr userDrawn="1"/>
        </p:nvSpPr>
        <p:spPr>
          <a:xfrm>
            <a:off x="-110851" y="6390986"/>
            <a:ext cx="1913613" cy="467014"/>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2400" b="1" dirty="0">
                <a:solidFill>
                  <a:schemeClr val="bg1"/>
                </a:solidFill>
              </a:rPr>
              <a:t>#</a:t>
            </a:r>
            <a:r>
              <a:rPr lang="es-ES" sz="2400" b="1" dirty="0" err="1">
                <a:solidFill>
                  <a:schemeClr val="bg1"/>
                </a:solidFill>
              </a:rPr>
              <a:t>GlobalAzure</a:t>
            </a:r>
            <a:endParaRPr lang="en-US" sz="2400" b="1" dirty="0">
              <a:solidFill>
                <a:schemeClr val="bg1"/>
              </a:solidFill>
            </a:endParaRPr>
          </a:p>
        </p:txBody>
      </p:sp>
      <p:pic>
        <p:nvPicPr>
          <p:cNvPr id="8" name="Imagen 11">
            <a:extLst>
              <a:ext uri="{FF2B5EF4-FFF2-40B4-BE49-F238E27FC236}">
                <a16:creationId xmlns:a16="http://schemas.microsoft.com/office/drawing/2014/main" id="{0010C54F-17C4-424E-B782-9144DC4C81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4651" y="5733705"/>
            <a:ext cx="1319350" cy="1121077"/>
          </a:xfrm>
          <a:prstGeom prst="rect">
            <a:avLst/>
          </a:prstGeom>
        </p:spPr>
      </p:pic>
    </p:spTree>
    <p:extLst>
      <p:ext uri="{BB962C8B-B14F-4D97-AF65-F5344CB8AC3E}">
        <p14:creationId xmlns:p14="http://schemas.microsoft.com/office/powerpoint/2010/main" val="2140526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A Non-bulle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982" y="1825625"/>
            <a:ext cx="8309369" cy="4351338"/>
          </a:xfrm>
        </p:spPr>
        <p:txBody>
          <a:bodyPr/>
          <a:lstStyle>
            <a:lvl1pPr marL="0" indent="0">
              <a:buClr>
                <a:srgbClr val="00B0F0"/>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1pPr>
            <a:lvl2pPr marL="342900" indent="0">
              <a:buClr>
                <a:srgbClr val="00B0F0"/>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2pPr>
            <a:lvl3pPr marL="685800" indent="0">
              <a:buClr>
                <a:srgbClr val="00B0F0"/>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3pPr>
            <a:lvl4pPr marL="1028700" indent="0">
              <a:buClr>
                <a:srgbClr val="00B0F0"/>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4pPr>
            <a:lvl5pPr marL="1371600" indent="0">
              <a:buClr>
                <a:srgbClr val="00B0F0"/>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bwMode="black">
          <a:xfrm>
            <a:off x="205982" y="0"/>
            <a:ext cx="8938019" cy="1425746"/>
          </a:xfrm>
          <a:prstGeom prst="rect">
            <a:avLst/>
          </a:prstGeom>
          <a:solidFill>
            <a:schemeClr val="bg1">
              <a:lumMod val="95000"/>
            </a:schemeClr>
          </a:solidFill>
          <a:ln>
            <a:noFill/>
          </a:ln>
          <a:extLst/>
        </p:spPr>
        <p:txBody>
          <a:bodyPr vert="horz" wrap="square" lIns="61729" tIns="30865" rIns="61729" bIns="30865" numCol="1" rtlCol="0" anchor="t" anchorCtr="0" compatLnSpc="1">
            <a:prstTxWarp prst="textNoShape">
              <a:avLst/>
            </a:prstTxWarp>
          </a:bodyPr>
          <a:lstStyle/>
          <a:p>
            <a:pPr algn="ctr" defTabSz="914240"/>
            <a:endParaRPr lang="en-US" sz="1200">
              <a:solidFill>
                <a:srgbClr val="292929"/>
              </a:solidFill>
            </a:endParaRPr>
          </a:p>
        </p:txBody>
      </p:sp>
      <p:sp>
        <p:nvSpPr>
          <p:cNvPr id="10" name="Title 1"/>
          <p:cNvSpPr>
            <a:spLocks noGrp="1"/>
          </p:cNvSpPr>
          <p:nvPr>
            <p:ph type="title" hasCustomPrompt="1"/>
          </p:nvPr>
        </p:nvSpPr>
        <p:spPr>
          <a:xfrm>
            <a:off x="205982" y="365128"/>
            <a:ext cx="8309369" cy="1325563"/>
          </a:xfrm>
        </p:spPr>
        <p:txBody>
          <a:bodyPr/>
          <a:lstStyle>
            <a:lvl1pPr>
              <a:defRPr baseline="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a:t>Content title</a:t>
            </a:r>
          </a:p>
        </p:txBody>
      </p:sp>
      <p:sp>
        <p:nvSpPr>
          <p:cNvPr id="12" name="Title 1">
            <a:extLst>
              <a:ext uri="{FF2B5EF4-FFF2-40B4-BE49-F238E27FC236}">
                <a16:creationId xmlns:a16="http://schemas.microsoft.com/office/drawing/2014/main" id="{81632F30-AC2D-4892-B828-462A034CD6AB}"/>
              </a:ext>
            </a:extLst>
          </p:cNvPr>
          <p:cNvSpPr txBox="1">
            <a:spLocks/>
          </p:cNvSpPr>
          <p:nvPr userDrawn="1"/>
        </p:nvSpPr>
        <p:spPr>
          <a:xfrm>
            <a:off x="-110851" y="6390986"/>
            <a:ext cx="1913613" cy="467014"/>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2400" b="1" dirty="0">
                <a:solidFill>
                  <a:schemeClr val="tx1">
                    <a:lumMod val="95000"/>
                    <a:lumOff val="5000"/>
                  </a:schemeClr>
                </a:solidFill>
              </a:rPr>
              <a:t>#</a:t>
            </a:r>
            <a:r>
              <a:rPr lang="es-ES" sz="2400" b="1" dirty="0" err="1">
                <a:solidFill>
                  <a:schemeClr val="tx1">
                    <a:lumMod val="95000"/>
                    <a:lumOff val="5000"/>
                  </a:schemeClr>
                </a:solidFill>
              </a:rPr>
              <a:t>GlobalAzure</a:t>
            </a:r>
            <a:endParaRPr lang="en-US" sz="2400" b="1" dirty="0">
              <a:solidFill>
                <a:schemeClr val="tx1">
                  <a:lumMod val="95000"/>
                  <a:lumOff val="5000"/>
                </a:schemeClr>
              </a:solidFill>
            </a:endParaRPr>
          </a:p>
        </p:txBody>
      </p:sp>
      <p:pic>
        <p:nvPicPr>
          <p:cNvPr id="9" name="Imagen 11">
            <a:extLst>
              <a:ext uri="{FF2B5EF4-FFF2-40B4-BE49-F238E27FC236}">
                <a16:creationId xmlns:a16="http://schemas.microsoft.com/office/drawing/2014/main" id="{76E990B7-174B-4310-9E42-F3100DDA9E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4651" y="5733705"/>
            <a:ext cx="1319350" cy="1121077"/>
          </a:xfrm>
          <a:prstGeom prst="rect">
            <a:avLst/>
          </a:prstGeom>
        </p:spPr>
      </p:pic>
    </p:spTree>
    <p:extLst>
      <p:ext uri="{BB962C8B-B14F-4D97-AF65-F5344CB8AC3E}">
        <p14:creationId xmlns:p14="http://schemas.microsoft.com/office/powerpoint/2010/main" val="897996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4/17/2018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‹Nº›</a:t>
            </a:fld>
            <a:endParaRPr lang="en-US"/>
          </a:p>
        </p:txBody>
      </p:sp>
    </p:spTree>
    <p:extLst>
      <p:ext uri="{BB962C8B-B14F-4D97-AF65-F5344CB8AC3E}">
        <p14:creationId xmlns:p14="http://schemas.microsoft.com/office/powerpoint/2010/main" val="345925953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27" r:id="rId9"/>
    <p:sldLayoutId id="2147483721" r:id="rId10"/>
    <p:sldLayoutId id="2147483728" r:id="rId11"/>
    <p:sldLayoutId id="2147483725" r:id="rId12"/>
    <p:sldLayoutId id="2147483720" r:id="rId13"/>
    <p:sldLayoutId id="2147483722" r:id="rId14"/>
    <p:sldLayoutId id="2147483723" r:id="rId15"/>
    <p:sldLayoutId id="2147483726" r:id="rId16"/>
    <p:sldLayoutId id="2147483711" r:id="rId17"/>
    <p:sldLayoutId id="2147483732" r:id="rId18"/>
    <p:sldLayoutId id="2147483718" r:id="rId19"/>
    <p:sldLayoutId id="2147483753"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http://data-speaks.luca-d3.com/2017/07/data-science-vs-data-analitycs.html"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github.com/ZoinerTejada/hdinsight-docs/blob/master/hdinsight-architecture.md" TargetMode="Externa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zure/azure-cosmosdb-spark/tree/master/samples/lambda" TargetMode="External"/><Relationship Id="rId2" Type="http://schemas.openxmlformats.org/officeDocument/2006/relationships/hyperlink" Target="https://docs.microsoft.com/en-us/azure/machine-learning/preview/model-management-overview" TargetMode="Externa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1C2B06-CE90-4A5B-AE0C-FB99595B0B93}"/>
              </a:ext>
            </a:extLst>
          </p:cNvPr>
          <p:cNvSpPr>
            <a:spLocks noGrp="1"/>
          </p:cNvSpPr>
          <p:nvPr>
            <p:ph type="title"/>
          </p:nvPr>
        </p:nvSpPr>
        <p:spPr/>
        <p:txBody>
          <a:bodyPr>
            <a:normAutofit fontScale="90000"/>
          </a:bodyPr>
          <a:lstStyle/>
          <a:p>
            <a:r>
              <a:rPr lang="es-ES" dirty="0" err="1"/>
              <a:t>Tooling</a:t>
            </a:r>
            <a:r>
              <a:rPr lang="es-ES" dirty="0"/>
              <a:t> de Azure para nuestros proyectos de  Data </a:t>
            </a:r>
            <a:r>
              <a:rPr lang="es-ES" dirty="0" err="1"/>
              <a:t>Science</a:t>
            </a:r>
            <a:endParaRPr lang="es-ES" dirty="0"/>
          </a:p>
        </p:txBody>
      </p:sp>
      <p:sp>
        <p:nvSpPr>
          <p:cNvPr id="5" name="Marcador de texto 4">
            <a:extLst>
              <a:ext uri="{FF2B5EF4-FFF2-40B4-BE49-F238E27FC236}">
                <a16:creationId xmlns:a16="http://schemas.microsoft.com/office/drawing/2014/main" id="{5F8A0B9B-D4C9-4E6A-A638-CEE3FC316A1C}"/>
              </a:ext>
            </a:extLst>
          </p:cNvPr>
          <p:cNvSpPr>
            <a:spLocks noGrp="1"/>
          </p:cNvSpPr>
          <p:nvPr>
            <p:ph type="body" sz="quarter" idx="10"/>
          </p:nvPr>
        </p:nvSpPr>
        <p:spPr/>
        <p:txBody>
          <a:bodyPr/>
          <a:lstStyle/>
          <a:p>
            <a:r>
              <a:rPr lang="es-ES" dirty="0"/>
              <a:t>Adrián Del Rincón López</a:t>
            </a:r>
          </a:p>
        </p:txBody>
      </p:sp>
    </p:spTree>
    <p:extLst>
      <p:ext uri="{BB962C8B-B14F-4D97-AF65-F5344CB8AC3E}">
        <p14:creationId xmlns:p14="http://schemas.microsoft.com/office/powerpoint/2010/main" val="1148690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0C9C53-F654-4AA9-BCBF-91B05CB50FA9}"/>
              </a:ext>
            </a:extLst>
          </p:cNvPr>
          <p:cNvSpPr>
            <a:spLocks noGrp="1"/>
          </p:cNvSpPr>
          <p:nvPr>
            <p:ph type="title"/>
          </p:nvPr>
        </p:nvSpPr>
        <p:spPr/>
        <p:txBody>
          <a:bodyPr/>
          <a:lstStyle/>
          <a:p>
            <a:r>
              <a:rPr lang="es-ES" dirty="0"/>
              <a:t>Data </a:t>
            </a:r>
            <a:r>
              <a:rPr lang="es-ES" dirty="0" err="1"/>
              <a:t>Science</a:t>
            </a:r>
            <a:r>
              <a:rPr lang="es-ES" dirty="0"/>
              <a:t> vs Big Data</a:t>
            </a:r>
          </a:p>
        </p:txBody>
      </p:sp>
      <p:pic>
        <p:nvPicPr>
          <p:cNvPr id="3074" name="Picture 2" descr="https://cdn-images-1.medium.com/max/993/1*mgXvzNcwfpnBawI6XTkVRg.png">
            <a:extLst>
              <a:ext uri="{FF2B5EF4-FFF2-40B4-BE49-F238E27FC236}">
                <a16:creationId xmlns:a16="http://schemas.microsoft.com/office/drawing/2014/main" id="{4BEF22C0-E97C-45C9-B13C-F72785182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640" y="1228562"/>
            <a:ext cx="5536720" cy="501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598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4C60DF6C-87F6-4054-AA07-D5E973179370}"/>
              </a:ext>
            </a:extLst>
          </p:cNvPr>
          <p:cNvSpPr>
            <a:spLocks noGrp="1"/>
          </p:cNvSpPr>
          <p:nvPr>
            <p:ph idx="1"/>
          </p:nvPr>
        </p:nvSpPr>
        <p:spPr/>
        <p:txBody>
          <a:bodyPr>
            <a:normAutofit fontScale="92500" lnSpcReduction="20000"/>
          </a:bodyPr>
          <a:lstStyle/>
          <a:p>
            <a:pPr>
              <a:lnSpc>
                <a:spcPct val="150000"/>
              </a:lnSpc>
            </a:pPr>
            <a:r>
              <a:rPr lang="es-ES" b="1" dirty="0"/>
              <a:t>Data </a:t>
            </a:r>
            <a:r>
              <a:rPr lang="es-ES" b="1" dirty="0" err="1"/>
              <a:t>Science</a:t>
            </a:r>
            <a:r>
              <a:rPr lang="es-ES" b="1" dirty="0"/>
              <a:t> </a:t>
            </a:r>
            <a:r>
              <a:rPr lang="es-ES" dirty="0"/>
              <a:t>es un campo del </a:t>
            </a:r>
            <a:r>
              <a:rPr lang="es-ES" b="1" dirty="0"/>
              <a:t>Big Data</a:t>
            </a:r>
          </a:p>
          <a:p>
            <a:pPr>
              <a:lnSpc>
                <a:spcPct val="150000"/>
              </a:lnSpc>
            </a:pPr>
            <a:r>
              <a:rPr lang="es-ES" b="1" dirty="0"/>
              <a:t>Big Data</a:t>
            </a:r>
            <a:r>
              <a:rPr lang="es-ES" dirty="0"/>
              <a:t> sólo “gran volumen de datos”</a:t>
            </a:r>
          </a:p>
          <a:p>
            <a:pPr>
              <a:lnSpc>
                <a:spcPct val="150000"/>
              </a:lnSpc>
            </a:pPr>
            <a:r>
              <a:rPr lang="es-ES" i="1" dirty="0"/>
              <a:t>Qué nos pueden decir los datos</a:t>
            </a:r>
            <a:r>
              <a:rPr lang="es-ES" dirty="0"/>
              <a:t>: saber qué preguntas interesa plantear y buscar cómo llegar a las respuestas.</a:t>
            </a:r>
          </a:p>
          <a:p>
            <a:pPr>
              <a:lnSpc>
                <a:spcPct val="150000"/>
              </a:lnSpc>
            </a:pPr>
            <a:r>
              <a:rPr lang="es-ES" dirty="0"/>
              <a:t>Uso de la tecnología</a:t>
            </a:r>
          </a:p>
          <a:p>
            <a:pPr>
              <a:lnSpc>
                <a:spcPct val="150000"/>
              </a:lnSpc>
            </a:pPr>
            <a:r>
              <a:rPr lang="es-ES" b="1" dirty="0"/>
              <a:t>Data </a:t>
            </a:r>
            <a:r>
              <a:rPr lang="es-ES" b="1" dirty="0" err="1"/>
              <a:t>Science</a:t>
            </a:r>
            <a:r>
              <a:rPr lang="es-ES" b="1" dirty="0"/>
              <a:t> </a:t>
            </a:r>
            <a:r>
              <a:rPr lang="es-ES" dirty="0"/>
              <a:t>está potenciando el </a:t>
            </a:r>
            <a:r>
              <a:rPr lang="es-ES" b="1" dirty="0"/>
              <a:t>Big Data</a:t>
            </a:r>
          </a:p>
        </p:txBody>
      </p:sp>
      <p:sp>
        <p:nvSpPr>
          <p:cNvPr id="3" name="Título 2">
            <a:extLst>
              <a:ext uri="{FF2B5EF4-FFF2-40B4-BE49-F238E27FC236}">
                <a16:creationId xmlns:a16="http://schemas.microsoft.com/office/drawing/2014/main" id="{4BB163CC-A2BE-4EE5-B805-0A5CD48F06C2}"/>
              </a:ext>
            </a:extLst>
          </p:cNvPr>
          <p:cNvSpPr>
            <a:spLocks noGrp="1"/>
          </p:cNvSpPr>
          <p:nvPr>
            <p:ph type="title"/>
          </p:nvPr>
        </p:nvSpPr>
        <p:spPr/>
        <p:txBody>
          <a:bodyPr/>
          <a:lstStyle/>
          <a:p>
            <a:r>
              <a:rPr lang="es-ES" dirty="0"/>
              <a:t>Data </a:t>
            </a:r>
            <a:r>
              <a:rPr lang="es-ES" dirty="0" err="1"/>
              <a:t>Science</a:t>
            </a:r>
            <a:r>
              <a:rPr lang="es-ES" dirty="0"/>
              <a:t> vs Big Data</a:t>
            </a:r>
          </a:p>
        </p:txBody>
      </p:sp>
    </p:spTree>
    <p:extLst>
      <p:ext uri="{BB962C8B-B14F-4D97-AF65-F5344CB8AC3E}">
        <p14:creationId xmlns:p14="http://schemas.microsoft.com/office/powerpoint/2010/main" val="3431995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d26bwjyd9l0e3m.cloudfront.net/wp-content/uploads/2018/03/Data-Scientist-Venn-Diagram.jpg">
            <a:extLst>
              <a:ext uri="{FF2B5EF4-FFF2-40B4-BE49-F238E27FC236}">
                <a16:creationId xmlns:a16="http://schemas.microsoft.com/office/drawing/2014/main" id="{6179A64F-414E-424C-B21D-EE89CF40B495}"/>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887093" y="930503"/>
            <a:ext cx="5369814" cy="536981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670C9C53-F654-4AA9-BCBF-91B05CB50FA9}"/>
              </a:ext>
            </a:extLst>
          </p:cNvPr>
          <p:cNvSpPr>
            <a:spLocks noGrp="1"/>
          </p:cNvSpPr>
          <p:nvPr>
            <p:ph type="title"/>
          </p:nvPr>
        </p:nvSpPr>
        <p:spPr/>
        <p:txBody>
          <a:bodyPr/>
          <a:lstStyle/>
          <a:p>
            <a:r>
              <a:rPr lang="es-ES"/>
              <a:t>Data Science vs Big Data</a:t>
            </a:r>
            <a:endParaRPr lang="es-ES" dirty="0"/>
          </a:p>
        </p:txBody>
      </p:sp>
    </p:spTree>
    <p:extLst>
      <p:ext uri="{BB962C8B-B14F-4D97-AF65-F5344CB8AC3E}">
        <p14:creationId xmlns:p14="http://schemas.microsoft.com/office/powerpoint/2010/main" val="1410474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4C60DF6C-87F6-4054-AA07-D5E973179370}"/>
              </a:ext>
            </a:extLst>
          </p:cNvPr>
          <p:cNvSpPr>
            <a:spLocks noGrp="1"/>
          </p:cNvSpPr>
          <p:nvPr>
            <p:ph idx="1"/>
          </p:nvPr>
        </p:nvSpPr>
        <p:spPr/>
        <p:txBody>
          <a:bodyPr/>
          <a:lstStyle/>
          <a:p>
            <a:r>
              <a:rPr lang="es-ES" dirty="0">
                <a:hlinkClick r:id="rId2"/>
              </a:rPr>
              <a:t>http://data-speaks.luca-d3.com/2017/07/data-science-vs-data-analitycs.html</a:t>
            </a:r>
            <a:endParaRPr lang="es-ES" dirty="0"/>
          </a:p>
          <a:p>
            <a:r>
              <a:rPr lang="es-ES" dirty="0"/>
              <a:t>http://www.blog-geographica.com/es/2016/10/11/data-science-big-data/</a:t>
            </a:r>
          </a:p>
        </p:txBody>
      </p:sp>
      <p:sp>
        <p:nvSpPr>
          <p:cNvPr id="3" name="Título 2">
            <a:extLst>
              <a:ext uri="{FF2B5EF4-FFF2-40B4-BE49-F238E27FC236}">
                <a16:creationId xmlns:a16="http://schemas.microsoft.com/office/drawing/2014/main" id="{4BB163CC-A2BE-4EE5-B805-0A5CD48F06C2}"/>
              </a:ext>
            </a:extLst>
          </p:cNvPr>
          <p:cNvSpPr>
            <a:spLocks noGrp="1"/>
          </p:cNvSpPr>
          <p:nvPr>
            <p:ph type="title"/>
          </p:nvPr>
        </p:nvSpPr>
        <p:spPr/>
        <p:txBody>
          <a:bodyPr/>
          <a:lstStyle/>
          <a:p>
            <a:r>
              <a:rPr lang="es-ES" dirty="0"/>
              <a:t>Data </a:t>
            </a:r>
            <a:r>
              <a:rPr lang="es-ES" dirty="0" err="1"/>
              <a:t>Science</a:t>
            </a:r>
            <a:r>
              <a:rPr lang="es-ES" dirty="0"/>
              <a:t> vs Big Data</a:t>
            </a:r>
          </a:p>
        </p:txBody>
      </p:sp>
    </p:spTree>
    <p:extLst>
      <p:ext uri="{BB962C8B-B14F-4D97-AF65-F5344CB8AC3E}">
        <p14:creationId xmlns:p14="http://schemas.microsoft.com/office/powerpoint/2010/main" val="3812117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014663" y="2988519"/>
            <a:ext cx="6622442" cy="560923"/>
          </a:xfrm>
        </p:spPr>
        <p:txBody>
          <a:bodyPr/>
          <a:lstStyle/>
          <a:p>
            <a:r>
              <a:rPr lang="es-ES" dirty="0"/>
              <a:t>Data </a:t>
            </a:r>
            <a:r>
              <a:rPr lang="es-ES" dirty="0" err="1"/>
              <a:t>Science</a:t>
            </a:r>
            <a:r>
              <a:rPr lang="es-ES" dirty="0"/>
              <a:t> en Azure</a:t>
            </a:r>
          </a:p>
        </p:txBody>
      </p:sp>
    </p:spTree>
    <p:extLst>
      <p:ext uri="{BB962C8B-B14F-4D97-AF65-F5344CB8AC3E}">
        <p14:creationId xmlns:p14="http://schemas.microsoft.com/office/powerpoint/2010/main" val="1196933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B94082D-56E0-475C-8DD5-F91D3AFA5E3D}"/>
              </a:ext>
            </a:extLst>
          </p:cNvPr>
          <p:cNvSpPr>
            <a:spLocks noGrp="1"/>
          </p:cNvSpPr>
          <p:nvPr>
            <p:ph type="title"/>
          </p:nvPr>
        </p:nvSpPr>
        <p:spPr/>
        <p:txBody>
          <a:bodyPr/>
          <a:lstStyle/>
          <a:p>
            <a:r>
              <a:rPr lang="es-ES" dirty="0"/>
              <a:t>Cosmos DB</a:t>
            </a:r>
          </a:p>
        </p:txBody>
      </p:sp>
      <p:pic>
        <p:nvPicPr>
          <p:cNvPr id="1026" name="Picture 2" descr="https://docs.microsoft.com/es-es/azure/cosmos-db/media/introduction/azure-cosmos-db.png">
            <a:extLst>
              <a:ext uri="{FF2B5EF4-FFF2-40B4-BE49-F238E27FC236}">
                <a16:creationId xmlns:a16="http://schemas.microsoft.com/office/drawing/2014/main" id="{9CE563C4-D869-44F0-A232-5BEA85CAD3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3" t="6250" r="4000" b="2386"/>
          <a:stretch/>
        </p:blipFill>
        <p:spPr bwMode="auto">
          <a:xfrm>
            <a:off x="417315" y="972835"/>
            <a:ext cx="8309369" cy="491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442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67C3A83-EB44-4543-90D4-F5E883EBBC88}"/>
              </a:ext>
            </a:extLst>
          </p:cNvPr>
          <p:cNvSpPr>
            <a:spLocks noGrp="1"/>
          </p:cNvSpPr>
          <p:nvPr>
            <p:ph type="title"/>
          </p:nvPr>
        </p:nvSpPr>
        <p:spPr/>
        <p:txBody>
          <a:bodyPr/>
          <a:lstStyle/>
          <a:p>
            <a:r>
              <a:rPr lang="es-ES" dirty="0"/>
              <a:t>Cosmos DB Change </a:t>
            </a:r>
            <a:r>
              <a:rPr lang="es-ES" dirty="0" err="1"/>
              <a:t>Feed</a:t>
            </a:r>
            <a:endParaRPr lang="es-ES" dirty="0"/>
          </a:p>
        </p:txBody>
      </p:sp>
      <p:pic>
        <p:nvPicPr>
          <p:cNvPr id="7" name="Picture 4" descr="https://developtheweb.files.wordpress.com/2017/08/azure-cosmos-db-change-feed.png">
            <a:extLst>
              <a:ext uri="{FF2B5EF4-FFF2-40B4-BE49-F238E27FC236}">
                <a16:creationId xmlns:a16="http://schemas.microsoft.com/office/drawing/2014/main" id="{D595244B-2CDB-42E3-9506-779A02FB288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431" y="935220"/>
            <a:ext cx="8719587" cy="4987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88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E8AF4AA-804A-49F6-9ACF-455BE74B68A7}"/>
              </a:ext>
            </a:extLst>
          </p:cNvPr>
          <p:cNvSpPr>
            <a:spLocks noGrp="1"/>
          </p:cNvSpPr>
          <p:nvPr>
            <p:ph type="title"/>
          </p:nvPr>
        </p:nvSpPr>
        <p:spPr/>
        <p:txBody>
          <a:bodyPr/>
          <a:lstStyle/>
          <a:p>
            <a:r>
              <a:rPr lang="es-ES" dirty="0"/>
              <a:t>Cosmos DB Change </a:t>
            </a:r>
            <a:r>
              <a:rPr lang="es-ES" dirty="0" err="1"/>
              <a:t>Feed</a:t>
            </a:r>
            <a:endParaRPr lang="es-ES" dirty="0"/>
          </a:p>
        </p:txBody>
      </p:sp>
      <p:pic>
        <p:nvPicPr>
          <p:cNvPr id="8" name="Picture 2" descr="https://docs.microsoft.com/es-es/azure/cosmos-db/media/change-feed/lambda.png">
            <a:extLst>
              <a:ext uri="{FF2B5EF4-FFF2-40B4-BE49-F238E27FC236}">
                <a16:creationId xmlns:a16="http://schemas.microsoft.com/office/drawing/2014/main" id="{3B2F90EA-6A0E-479A-A375-B78380304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605" y="2206027"/>
            <a:ext cx="8580790" cy="2771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873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40437050-2890-4B7F-ABF6-9685B723FEC1}"/>
              </a:ext>
            </a:extLst>
          </p:cNvPr>
          <p:cNvSpPr>
            <a:spLocks noGrp="1"/>
          </p:cNvSpPr>
          <p:nvPr>
            <p:ph idx="1"/>
          </p:nvPr>
        </p:nvSpPr>
        <p:spPr/>
        <p:txBody>
          <a:bodyPr>
            <a:normAutofit fontScale="70000" lnSpcReduction="20000"/>
          </a:bodyPr>
          <a:lstStyle/>
          <a:p>
            <a:r>
              <a:rPr lang="es-ES" dirty="0">
                <a:hlinkClick r:id="rId2"/>
              </a:rPr>
              <a:t>https://github.com/ZoinerTejada/hdinsight-docs/blob/master/hdinsight-architecture.md</a:t>
            </a:r>
            <a:endParaRPr lang="es-ES" dirty="0"/>
          </a:p>
          <a:p>
            <a:r>
              <a:rPr lang="es-ES" dirty="0"/>
              <a:t>Hadoop</a:t>
            </a:r>
          </a:p>
          <a:p>
            <a:r>
              <a:rPr lang="es-ES" dirty="0" err="1"/>
              <a:t>Hive</a:t>
            </a:r>
            <a:endParaRPr lang="es-ES" dirty="0"/>
          </a:p>
          <a:p>
            <a:r>
              <a:rPr lang="es-ES" dirty="0" err="1"/>
              <a:t>Spark</a:t>
            </a:r>
            <a:endParaRPr lang="es-ES" dirty="0"/>
          </a:p>
          <a:p>
            <a:r>
              <a:rPr lang="es-ES" dirty="0"/>
              <a:t>Kafka</a:t>
            </a:r>
          </a:p>
          <a:p>
            <a:r>
              <a:rPr lang="es-ES" dirty="0"/>
              <a:t>Cada uno diferente arquitectura</a:t>
            </a:r>
          </a:p>
          <a:p>
            <a:r>
              <a:rPr lang="en-US" dirty="0"/>
              <a:t>An HDInsight cluster consists of several </a:t>
            </a:r>
            <a:r>
              <a:rPr lang="en-US" dirty="0" err="1"/>
              <a:t>linux</a:t>
            </a:r>
            <a:r>
              <a:rPr lang="en-US" dirty="0"/>
              <a:t> Azure Virtual Machines (nodes) that are used for distributed processing of tasks. Azure HDInsight handles implementation details of installation and configuration of individual nodes, so you only have to provide general configuration information. An HDInsight cluster is </a:t>
            </a:r>
            <a:r>
              <a:rPr lang="en-US" dirty="0" err="1"/>
              <a:t>deloyed</a:t>
            </a:r>
            <a:r>
              <a:rPr lang="en-US" dirty="0"/>
              <a:t> by first selecting a cluster type, which determines what components are installed and the specific topology of virtual machines that is deployed.</a:t>
            </a:r>
            <a:endParaRPr lang="es-ES" dirty="0"/>
          </a:p>
        </p:txBody>
      </p:sp>
      <p:sp>
        <p:nvSpPr>
          <p:cNvPr id="3" name="Título 2">
            <a:extLst>
              <a:ext uri="{FF2B5EF4-FFF2-40B4-BE49-F238E27FC236}">
                <a16:creationId xmlns:a16="http://schemas.microsoft.com/office/drawing/2014/main" id="{B6632BA2-8F53-466F-8338-80E6838EE29C}"/>
              </a:ext>
            </a:extLst>
          </p:cNvPr>
          <p:cNvSpPr>
            <a:spLocks noGrp="1"/>
          </p:cNvSpPr>
          <p:nvPr>
            <p:ph type="title"/>
          </p:nvPr>
        </p:nvSpPr>
        <p:spPr/>
        <p:txBody>
          <a:bodyPr/>
          <a:lstStyle/>
          <a:p>
            <a:r>
              <a:rPr lang="es-ES" dirty="0"/>
              <a:t>HDInsight</a:t>
            </a:r>
          </a:p>
        </p:txBody>
      </p:sp>
      <p:sp>
        <p:nvSpPr>
          <p:cNvPr id="4" name="Marcador de número de diapositiva 3">
            <a:extLst>
              <a:ext uri="{FF2B5EF4-FFF2-40B4-BE49-F238E27FC236}">
                <a16:creationId xmlns:a16="http://schemas.microsoft.com/office/drawing/2014/main" id="{44D6983F-FEAB-4EBF-B75F-D861A8AE57DB}"/>
              </a:ext>
            </a:extLst>
          </p:cNvPr>
          <p:cNvSpPr>
            <a:spLocks noGrp="1"/>
          </p:cNvSpPr>
          <p:nvPr>
            <p:ph type="sldNum" sz="quarter" idx="4294967295"/>
          </p:nvPr>
        </p:nvSpPr>
        <p:spPr>
          <a:xfrm>
            <a:off x="1" y="5549503"/>
            <a:ext cx="450056" cy="317897"/>
          </a:xfrm>
        </p:spPr>
        <p:txBody>
          <a:bodyPr/>
          <a:lstStyle/>
          <a:p>
            <a:fld id="{C0C6E1E5-C711-49C2-AC1C-A8C0A200779D}" type="slidenum">
              <a:rPr lang="es-ES" smtClean="0">
                <a:cs typeface="Segoe UI Light" panose="020B0502040204020203" pitchFamily="34" charset="0"/>
              </a:rPr>
              <a:pPr/>
              <a:t>18</a:t>
            </a:fld>
            <a:endParaRPr lang="es-ES">
              <a:cs typeface="Segoe UI Light" panose="020B0502040204020203" pitchFamily="34" charset="0"/>
            </a:endParaRPr>
          </a:p>
        </p:txBody>
      </p:sp>
      <p:pic>
        <p:nvPicPr>
          <p:cNvPr id="5" name="Imagen 4">
            <a:extLst>
              <a:ext uri="{FF2B5EF4-FFF2-40B4-BE49-F238E27FC236}">
                <a16:creationId xmlns:a16="http://schemas.microsoft.com/office/drawing/2014/main" id="{10B20A24-0605-48DF-A973-E0600ABCC3EA}"/>
              </a:ext>
            </a:extLst>
          </p:cNvPr>
          <p:cNvPicPr>
            <a:picLocks noChangeAspect="1"/>
          </p:cNvPicPr>
          <p:nvPr/>
        </p:nvPicPr>
        <p:blipFill>
          <a:blip r:embed="rId3"/>
          <a:stretch>
            <a:fillRect/>
          </a:stretch>
        </p:blipFill>
        <p:spPr>
          <a:xfrm>
            <a:off x="2098638" y="3909785"/>
            <a:ext cx="4885151" cy="1639182"/>
          </a:xfrm>
          <a:prstGeom prst="rect">
            <a:avLst/>
          </a:prstGeom>
        </p:spPr>
      </p:pic>
      <p:pic>
        <p:nvPicPr>
          <p:cNvPr id="2050" name="Picture 2" descr="https://azure.microsoft.com/svghandler/hdinsight/?width=600&amp;height=315">
            <a:extLst>
              <a:ext uri="{FF2B5EF4-FFF2-40B4-BE49-F238E27FC236}">
                <a16:creationId xmlns:a16="http://schemas.microsoft.com/office/drawing/2014/main" id="{2A0EC82F-611B-4916-81BB-47FF970F9E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9324" y="2239594"/>
            <a:ext cx="2364189" cy="124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294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6632BA2-8F53-466F-8338-80E6838EE29C}"/>
              </a:ext>
            </a:extLst>
          </p:cNvPr>
          <p:cNvSpPr>
            <a:spLocks noGrp="1"/>
          </p:cNvSpPr>
          <p:nvPr>
            <p:ph type="title"/>
          </p:nvPr>
        </p:nvSpPr>
        <p:spPr/>
        <p:txBody>
          <a:bodyPr/>
          <a:lstStyle/>
          <a:p>
            <a:r>
              <a:rPr lang="es-ES"/>
              <a:t>HDInsight</a:t>
            </a:r>
            <a:endParaRPr lang="es-ES" dirty="0"/>
          </a:p>
        </p:txBody>
      </p:sp>
      <p:pic>
        <p:nvPicPr>
          <p:cNvPr id="8" name="Picture 2" descr="https://bizexc.files.wordpress.com/2017/01/big-data-ra.png">
            <a:extLst>
              <a:ext uri="{FF2B5EF4-FFF2-40B4-BE49-F238E27FC236}">
                <a16:creationId xmlns:a16="http://schemas.microsoft.com/office/drawing/2014/main" id="{BDCC5D82-DBC0-4C92-8575-F1EF2E28B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527" y="889459"/>
            <a:ext cx="6955187" cy="5462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59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68083"/>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C0A5E0E-4EA1-482B-9A14-C46CD014224C}"/>
              </a:ext>
            </a:extLst>
          </p:cNvPr>
          <p:cNvSpPr>
            <a:spLocks noGrp="1"/>
          </p:cNvSpPr>
          <p:nvPr>
            <p:ph type="title"/>
          </p:nvPr>
        </p:nvSpPr>
        <p:spPr/>
        <p:txBody>
          <a:bodyPr/>
          <a:lstStyle/>
          <a:p>
            <a:r>
              <a:rPr lang="es-ES" dirty="0" err="1"/>
              <a:t>Spark</a:t>
            </a:r>
            <a:r>
              <a:rPr lang="es-ES" dirty="0"/>
              <a:t>, Storm…</a:t>
            </a:r>
          </a:p>
        </p:txBody>
      </p:sp>
      <p:pic>
        <p:nvPicPr>
          <p:cNvPr id="4" name="Imagen 3">
            <a:extLst>
              <a:ext uri="{FF2B5EF4-FFF2-40B4-BE49-F238E27FC236}">
                <a16:creationId xmlns:a16="http://schemas.microsoft.com/office/drawing/2014/main" id="{075FC125-8FF0-41F2-BDC5-C0DE1335A091}"/>
              </a:ext>
            </a:extLst>
          </p:cNvPr>
          <p:cNvPicPr>
            <a:picLocks noChangeAspect="1"/>
          </p:cNvPicPr>
          <p:nvPr/>
        </p:nvPicPr>
        <p:blipFill rotWithShape="1">
          <a:blip r:embed="rId2"/>
          <a:srcRect l="9362" t="16021"/>
          <a:stretch/>
        </p:blipFill>
        <p:spPr>
          <a:xfrm>
            <a:off x="1159385" y="1768517"/>
            <a:ext cx="6825230" cy="3557110"/>
          </a:xfrm>
          <a:prstGeom prst="rect">
            <a:avLst/>
          </a:prstGeom>
        </p:spPr>
      </p:pic>
    </p:spTree>
    <p:extLst>
      <p:ext uri="{BB962C8B-B14F-4D97-AF65-F5344CB8AC3E}">
        <p14:creationId xmlns:p14="http://schemas.microsoft.com/office/powerpoint/2010/main" val="960279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C0A5E0E-4EA1-482B-9A14-C46CD014224C}"/>
              </a:ext>
            </a:extLst>
          </p:cNvPr>
          <p:cNvSpPr>
            <a:spLocks noGrp="1"/>
          </p:cNvSpPr>
          <p:nvPr>
            <p:ph type="title"/>
          </p:nvPr>
        </p:nvSpPr>
        <p:spPr/>
        <p:txBody>
          <a:bodyPr/>
          <a:lstStyle/>
          <a:p>
            <a:r>
              <a:rPr lang="es-ES" dirty="0" err="1"/>
              <a:t>Spark</a:t>
            </a:r>
            <a:r>
              <a:rPr lang="es-ES" dirty="0"/>
              <a:t>, Storm…</a:t>
            </a:r>
          </a:p>
        </p:txBody>
      </p:sp>
      <p:pic>
        <p:nvPicPr>
          <p:cNvPr id="4" name="Imagen 3">
            <a:extLst>
              <a:ext uri="{FF2B5EF4-FFF2-40B4-BE49-F238E27FC236}">
                <a16:creationId xmlns:a16="http://schemas.microsoft.com/office/drawing/2014/main" id="{E5F0F476-C247-4245-8FD5-385EBA05D5FA}"/>
              </a:ext>
            </a:extLst>
          </p:cNvPr>
          <p:cNvPicPr>
            <a:picLocks noChangeAspect="1"/>
          </p:cNvPicPr>
          <p:nvPr/>
        </p:nvPicPr>
        <p:blipFill rotWithShape="1">
          <a:blip r:embed="rId2"/>
          <a:srcRect l="3040" t="5684" r="6066" b="5140"/>
          <a:stretch/>
        </p:blipFill>
        <p:spPr>
          <a:xfrm>
            <a:off x="466009" y="1386673"/>
            <a:ext cx="8211981" cy="3887593"/>
          </a:xfrm>
          <a:prstGeom prst="rect">
            <a:avLst/>
          </a:prstGeom>
        </p:spPr>
      </p:pic>
    </p:spTree>
    <p:extLst>
      <p:ext uri="{BB962C8B-B14F-4D97-AF65-F5344CB8AC3E}">
        <p14:creationId xmlns:p14="http://schemas.microsoft.com/office/powerpoint/2010/main" val="1637361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C697A9E-74DB-4C90-9222-CDFFD2E7039F}"/>
              </a:ext>
            </a:extLst>
          </p:cNvPr>
          <p:cNvSpPr>
            <a:spLocks noGrp="1"/>
          </p:cNvSpPr>
          <p:nvPr>
            <p:ph type="title"/>
          </p:nvPr>
        </p:nvSpPr>
        <p:spPr/>
        <p:txBody>
          <a:bodyPr/>
          <a:lstStyle/>
          <a:p>
            <a:r>
              <a:rPr lang="es-ES" dirty="0"/>
              <a:t>Azure Machine </a:t>
            </a:r>
            <a:r>
              <a:rPr lang="es-ES" dirty="0" err="1"/>
              <a:t>Learning</a:t>
            </a:r>
            <a:endParaRPr lang="es-ES" dirty="0"/>
          </a:p>
        </p:txBody>
      </p:sp>
      <p:pic>
        <p:nvPicPr>
          <p:cNvPr id="4" name="Imagen 3">
            <a:extLst>
              <a:ext uri="{FF2B5EF4-FFF2-40B4-BE49-F238E27FC236}">
                <a16:creationId xmlns:a16="http://schemas.microsoft.com/office/drawing/2014/main" id="{3A51F511-5449-43B3-BCA3-19C85862213F}"/>
              </a:ext>
            </a:extLst>
          </p:cNvPr>
          <p:cNvPicPr>
            <a:picLocks noChangeAspect="1"/>
          </p:cNvPicPr>
          <p:nvPr/>
        </p:nvPicPr>
        <p:blipFill>
          <a:blip r:embed="rId2"/>
          <a:stretch>
            <a:fillRect/>
          </a:stretch>
        </p:blipFill>
        <p:spPr>
          <a:xfrm>
            <a:off x="384228" y="1107982"/>
            <a:ext cx="8375544" cy="4572196"/>
          </a:xfrm>
          <a:prstGeom prst="rect">
            <a:avLst/>
          </a:prstGeom>
        </p:spPr>
      </p:pic>
    </p:spTree>
    <p:extLst>
      <p:ext uri="{BB962C8B-B14F-4D97-AF65-F5344CB8AC3E}">
        <p14:creationId xmlns:p14="http://schemas.microsoft.com/office/powerpoint/2010/main" val="1129516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7B25458-399A-444C-B418-C09F83859C04}"/>
              </a:ext>
            </a:extLst>
          </p:cNvPr>
          <p:cNvSpPr>
            <a:spLocks noGrp="1"/>
          </p:cNvSpPr>
          <p:nvPr>
            <p:ph type="title"/>
          </p:nvPr>
        </p:nvSpPr>
        <p:spPr>
          <a:xfrm>
            <a:off x="205982" y="-217581"/>
            <a:ext cx="9410291" cy="1325563"/>
          </a:xfrm>
        </p:spPr>
        <p:txBody>
          <a:bodyPr/>
          <a:lstStyle/>
          <a:p>
            <a:r>
              <a:rPr lang="es-ES" dirty="0"/>
              <a:t>Azure ML </a:t>
            </a:r>
            <a:r>
              <a:rPr lang="es-ES" dirty="0" err="1"/>
              <a:t>Model</a:t>
            </a:r>
            <a:r>
              <a:rPr lang="es-ES" dirty="0"/>
              <a:t> Management</a:t>
            </a:r>
          </a:p>
        </p:txBody>
      </p:sp>
      <p:pic>
        <p:nvPicPr>
          <p:cNvPr id="4" name="Imagen 3">
            <a:extLst>
              <a:ext uri="{FF2B5EF4-FFF2-40B4-BE49-F238E27FC236}">
                <a16:creationId xmlns:a16="http://schemas.microsoft.com/office/drawing/2014/main" id="{4534947F-9C18-4832-9EF6-0329DD011AD1}"/>
              </a:ext>
            </a:extLst>
          </p:cNvPr>
          <p:cNvPicPr>
            <a:picLocks noChangeAspect="1"/>
          </p:cNvPicPr>
          <p:nvPr/>
        </p:nvPicPr>
        <p:blipFill>
          <a:blip r:embed="rId2"/>
          <a:stretch>
            <a:fillRect/>
          </a:stretch>
        </p:blipFill>
        <p:spPr>
          <a:xfrm>
            <a:off x="384242" y="1063692"/>
            <a:ext cx="8375515" cy="4730615"/>
          </a:xfrm>
          <a:prstGeom prst="rect">
            <a:avLst/>
          </a:prstGeom>
        </p:spPr>
      </p:pic>
    </p:spTree>
    <p:extLst>
      <p:ext uri="{BB962C8B-B14F-4D97-AF65-F5344CB8AC3E}">
        <p14:creationId xmlns:p14="http://schemas.microsoft.com/office/powerpoint/2010/main" val="1587493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C697A9E-74DB-4C90-9222-CDFFD2E7039F}"/>
              </a:ext>
            </a:extLst>
          </p:cNvPr>
          <p:cNvSpPr>
            <a:spLocks noGrp="1"/>
          </p:cNvSpPr>
          <p:nvPr>
            <p:ph type="title"/>
          </p:nvPr>
        </p:nvSpPr>
        <p:spPr/>
        <p:txBody>
          <a:bodyPr/>
          <a:lstStyle/>
          <a:p>
            <a:r>
              <a:rPr lang="es-ES" dirty="0"/>
              <a:t>Azure ML </a:t>
            </a:r>
            <a:r>
              <a:rPr lang="es-ES" dirty="0" err="1"/>
              <a:t>Experimentation</a:t>
            </a:r>
            <a:endParaRPr lang="es-ES" dirty="0"/>
          </a:p>
        </p:txBody>
      </p:sp>
      <p:pic>
        <p:nvPicPr>
          <p:cNvPr id="4" name="Imagen 3">
            <a:extLst>
              <a:ext uri="{FF2B5EF4-FFF2-40B4-BE49-F238E27FC236}">
                <a16:creationId xmlns:a16="http://schemas.microsoft.com/office/drawing/2014/main" id="{73942840-187E-44A6-AF67-C9F437AFAD9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740" b="92466" l="892" r="98514">
                        <a14:foregroundMark x1="32105" y1="7877" x2="31570" y2="18265"/>
                        <a14:foregroundMark x1="31570" y1="18265" x2="34721" y2="25913"/>
                        <a14:foregroundMark x1="34721" y1="25913" x2="39536" y2="24772"/>
                        <a14:foregroundMark x1="39536" y1="24772" x2="41974" y2="17123"/>
                        <a14:foregroundMark x1="41974" y1="17123" x2="40606" y2="7420"/>
                        <a14:foregroundMark x1="40606" y1="7420" x2="32342" y2="8676"/>
                        <a14:foregroundMark x1="71403" y1="47945" x2="71581" y2="58904"/>
                        <a14:foregroundMark x1="71581" y1="58904" x2="74257" y2="66667"/>
                        <a14:foregroundMark x1="74257" y1="66667" x2="78894" y2="70205"/>
                        <a14:foregroundMark x1="78894" y1="70205" x2="84067" y2="67922"/>
                        <a14:foregroundMark x1="84067" y1="67922" x2="95244" y2="72603"/>
                        <a14:foregroundMark x1="95244" y1="72603" x2="98589" y2="70570"/>
                        <a14:foregroundMark x1="98522" y1="52147" x2="98395" y2="50571"/>
                        <a14:foregroundMark x1="98395" y1="50571" x2="64507" y2="47146"/>
                        <a14:foregroundMark x1="79905" y1="69863" x2="79548" y2="80594"/>
                        <a14:foregroundMark x1="79548" y1="80594" x2="71106" y2="93836"/>
                        <a14:foregroundMark x1="71106" y1="93836" x2="49524" y2="96918"/>
                        <a14:foregroundMark x1="49524" y1="96918" x2="34245" y2="94635"/>
                        <a14:foregroundMark x1="34245" y1="94635" x2="2616" y2="95320"/>
                        <a14:foregroundMark x1="2616" y1="95320" x2="2021" y2="63699"/>
                        <a14:foregroundMark x1="2021" y1="63699" x2="3092" y2="52968"/>
                        <a14:foregroundMark x1="3092" y1="52968" x2="2438" y2="32877"/>
                        <a14:foregroundMark x1="2438" y1="32877" x2="3032" y2="23858"/>
                        <a14:foregroundMark x1="3032" y1="23858" x2="7669" y2="17808"/>
                        <a14:foregroundMark x1="7669" y1="17808" x2="13199" y2="16324"/>
                        <a14:foregroundMark x1="13199" y1="16324" x2="24019" y2="6963"/>
                        <a14:foregroundMark x1="24019" y1="6963" x2="43401" y2="2740"/>
                        <a14:foregroundMark x1="43401" y1="2740" x2="64982" y2="13813"/>
                        <a14:foregroundMark x1="64982" y1="13813" x2="84007" y2="40868"/>
                        <a14:foregroundMark x1="84007" y1="40868" x2="86385" y2="49772"/>
                        <a14:foregroundMark x1="86385" y1="49772" x2="82105" y2="71005"/>
                        <a14:foregroundMark x1="82105" y1="71005" x2="81034" y2="73516"/>
                        <a14:foregroundMark x1="49287" y1="68836" x2="49287" y2="68836"/>
                        <a14:foregroundMark x1="5767" y1="17466" x2="1427" y2="21005"/>
                        <a14:foregroundMark x1="1427" y1="21005" x2="543" y2="69860"/>
                        <a14:foregroundMark x1="1455" y1="90771" x2="10345" y2="95662"/>
                        <a14:foregroundMark x1="10345" y1="95662" x2="29608" y2="78539"/>
                        <a14:foregroundMark x1="29608" y1="78539" x2="37337" y2="62785"/>
                        <a14:foregroundMark x1="37337" y1="62785" x2="39417" y2="54452"/>
                        <a14:foregroundMark x1="39417" y1="54452" x2="39655" y2="44977"/>
                        <a14:foregroundMark x1="39655" y1="44977" x2="32164" y2="26142"/>
                        <a14:foregroundMark x1="32164" y1="26142" x2="25030" y2="19292"/>
                        <a14:foregroundMark x1="25030" y1="19292" x2="9334" y2="15868"/>
                        <a14:foregroundMark x1="9334" y1="15868" x2="5529" y2="17580"/>
                        <a14:foregroundMark x1="8323" y1="45776" x2="6778" y2="75571"/>
                        <a14:foregroundMark x1="6778" y1="75571" x2="4697" y2="63470"/>
                        <a14:foregroundMark x1="4697" y1="63470" x2="5410" y2="50799"/>
                        <a14:foregroundMark x1="5410" y1="50799" x2="17479" y2="92466"/>
                        <a14:foregroundMark x1="17479" y1="92466" x2="18133" y2="76027"/>
                        <a14:foregroundMark x1="18133" y1="76027" x2="20927" y2="63356"/>
                        <a14:foregroundMark x1="20927" y1="63356" x2="24673" y2="73744"/>
                        <a14:foregroundMark x1="24673" y1="73744" x2="18847" y2="67352"/>
                        <a14:foregroundMark x1="18847" y1="67352" x2="19322" y2="54110"/>
                        <a14:foregroundMark x1="19322" y1="54110" x2="19917" y2="63470"/>
                        <a14:foregroundMark x1="19917" y1="63470" x2="15398" y2="56279"/>
                        <a14:foregroundMark x1="15398" y1="56279" x2="23722" y2="42237"/>
                        <a14:foregroundMark x1="23722" y1="42237" x2="28537" y2="43037"/>
                        <a14:foregroundMark x1="28537" y1="43037" x2="24911" y2="58105"/>
                        <a14:foregroundMark x1="24911" y1="58105" x2="16647" y2="57420"/>
                        <a14:foregroundMark x1="16647" y1="57420" x2="13496" y2="49543"/>
                        <a14:foregroundMark x1="13496" y1="49543" x2="19382" y2="33904"/>
                        <a14:foregroundMark x1="19382" y1="33904" x2="24614" y2="31735"/>
                        <a14:foregroundMark x1="24614" y1="31735" x2="20571" y2="38813"/>
                        <a14:foregroundMark x1="20571" y1="38813" x2="17539" y2="26484"/>
                        <a14:foregroundMark x1="17539" y1="26484" x2="22889" y2="25342"/>
                        <a14:foregroundMark x1="22889" y1="25342" x2="30262" y2="26941"/>
                        <a14:foregroundMark x1="30262" y1="26941" x2="30143" y2="39726"/>
                        <a14:foregroundMark x1="30143" y1="39726" x2="25030" y2="37329"/>
                        <a14:foregroundMark x1="25030" y1="37329" x2="30202" y2="27169"/>
                        <a14:foregroundMark x1="30202" y1="27169" x2="41617" y2="20548"/>
                        <a14:foregroundMark x1="41617" y1="20548" x2="46254" y2="24429"/>
                        <a14:foregroundMark x1="46254" y1="24429" x2="38288" y2="27511"/>
                        <a14:foregroundMark x1="38288" y1="27511" x2="37158" y2="14384"/>
                        <a14:foregroundMark x1="37158" y1="14384" x2="47800" y2="12100"/>
                        <a14:foregroundMark x1="47800" y1="12100" x2="59988" y2="18836"/>
                        <a14:foregroundMark x1="59988" y1="18836" x2="54043" y2="30365"/>
                        <a14:foregroundMark x1="54043" y1="30365" x2="59453" y2="23402"/>
                        <a14:foregroundMark x1="59453" y1="23402" x2="63436" y2="28311"/>
                        <a14:foregroundMark x1="63436" y1="28311" x2="61891" y2="38242"/>
                        <a14:foregroundMark x1="61891" y1="38242" x2="53805" y2="41096"/>
                        <a14:foregroundMark x1="53805" y1="41096" x2="42271" y2="37900"/>
                        <a14:foregroundMark x1="42271" y1="37900" x2="51427" y2="27055"/>
                        <a14:foregroundMark x1="51427" y1="27055" x2="56540" y2="27283"/>
                        <a14:foregroundMark x1="56540" y1="27283" x2="54756" y2="38470"/>
                        <a14:foregroundMark x1="54756" y1="38470" x2="57610" y2="26370"/>
                        <a14:foregroundMark x1="57610" y1="26370" x2="64209" y2="29110"/>
                        <a14:foregroundMark x1="64209" y1="29110" x2="54697" y2="43950"/>
                        <a14:foregroundMark x1="54697" y1="43950" x2="46790" y2="40639"/>
                        <a14:foregroundMark x1="46790" y1="40639" x2="51249" y2="30594"/>
                        <a14:foregroundMark x1="51249" y1="30594" x2="60761" y2="28082"/>
                        <a14:foregroundMark x1="60761" y1="28082" x2="69560" y2="29338"/>
                        <a14:foregroundMark x1="69560" y1="29338" x2="73484" y2="35274"/>
                        <a14:foregroundMark x1="73484" y1="35274" x2="67063" y2="42009"/>
                        <a14:foregroundMark x1="67063" y1="42009" x2="59037" y2="37785"/>
                        <a14:foregroundMark x1="59037" y1="37785" x2="68014" y2="30594"/>
                        <a14:foregroundMark x1="68014" y1="30594" x2="70809" y2="38014"/>
                        <a14:foregroundMark x1="70809" y1="38014" x2="64447" y2="44064"/>
                        <a14:foregroundMark x1="64447" y1="44064" x2="57015" y2="42580"/>
                        <a14:foregroundMark x1="57015" y1="42580" x2="71463" y2="37215"/>
                        <a14:foregroundMark x1="71463" y1="37215" x2="72771" y2="47945"/>
                        <a14:foregroundMark x1="72771" y1="47945" x2="63199" y2="54224"/>
                        <a14:foregroundMark x1="63199" y1="54224" x2="55172" y2="52854"/>
                        <a14:foregroundMark x1="55172" y1="52854" x2="64031" y2="53425"/>
                        <a14:foregroundMark x1="64031" y1="53425" x2="66706" y2="61301"/>
                        <a14:foregroundMark x1="66706" y1="61301" x2="60048" y2="66324"/>
                        <a14:foregroundMark x1="60048" y1="66324" x2="62069" y2="77055"/>
                        <a14:foregroundMark x1="62069" y1="77055" x2="45363" y2="74201"/>
                        <a14:foregroundMark x1="45363" y1="74201" x2="39893" y2="69406"/>
                        <a14:foregroundMark x1="39893" y1="69406" x2="44471" y2="72831"/>
                        <a14:foregroundMark x1="44471" y1="72831" x2="53329" y2="68379"/>
                        <a14:foregroundMark x1="53329" y1="68379" x2="61118" y2="72489"/>
                        <a14:foregroundMark x1="61118" y1="72489" x2="79132" y2="63813"/>
                        <a14:foregroundMark x1="79132" y1="63813" x2="86623" y2="69863"/>
                        <a14:foregroundMark x1="86623" y1="69863" x2="66231" y2="73630"/>
                        <a14:foregroundMark x1="66231" y1="73630" x2="71998" y2="74201"/>
                        <a14:foregroundMark x1="71998" y1="74201" x2="66350" y2="84018"/>
                        <a14:foregroundMark x1="66350" y1="84018" x2="64625" y2="75342"/>
                        <a14:foregroundMark x1="64625" y1="75342" x2="64685" y2="75114"/>
                        <a14:foregroundMark x1="7313" y1="32763" x2="2556" y2="36644"/>
                        <a14:foregroundMark x1="2556" y1="36644" x2="6956" y2="39954"/>
                        <a14:foregroundMark x1="6956" y1="39954" x2="5410" y2="30023"/>
                        <a14:foregroundMark x1="5410" y1="30023" x2="12188" y2="25685"/>
                        <a14:foregroundMark x1="12188" y1="25685" x2="12545" y2="37215"/>
                        <a14:foregroundMark x1="12545" y1="37215" x2="4816" y2="26142"/>
                        <a14:foregroundMark x1="4816" y1="26142" x2="4756" y2="26598"/>
                        <a14:foregroundMark x1="18668" y1="14498" x2="29905" y2="36073"/>
                        <a14:foregroundMark x1="29905" y1="36073" x2="34245" y2="40068"/>
                        <a14:foregroundMark x1="34245" y1="40068" x2="35493" y2="37329"/>
                        <a14:foregroundMark x1="1902" y1="90753" x2="1441" y2="87413"/>
                        <a14:foregroundMark x1="1398" y1="77129" x2="2319" y2="72374"/>
                        <a14:foregroundMark x1="2319" y1="72374" x2="1189" y2="53196"/>
                        <a14:foregroundMark x1="1189" y1="53196" x2="2735" y2="44064"/>
                        <a14:foregroundMark x1="2735" y1="44064" x2="2913" y2="25342"/>
                        <a14:foregroundMark x1="2913" y1="25342" x2="2140" y2="19863"/>
                        <a14:foregroundMark x1="86088" y1="48288" x2="91023" y2="49543"/>
                        <a14:foregroundMark x1="91023" y1="49543" x2="96017" y2="49429"/>
                        <a14:foregroundMark x1="96017" y1="49429" x2="98522" y2="52114"/>
                        <a14:foregroundMark x1="63853" y1="89384" x2="59156" y2="89269"/>
                        <a14:foregroundMark x1="59156" y1="89269" x2="63555" y2="84132"/>
                        <a14:foregroundMark x1="63555" y1="84132" x2="68371" y2="84817"/>
                        <a14:foregroundMark x1="68371" y1="84817" x2="68549" y2="85388"/>
                        <a14:foregroundMark x1="69620" y1="78881" x2="75803" y2="78881"/>
                        <a14:foregroundMark x1="892" y1="17580" x2="2378" y2="19635"/>
                        <a14:backgroundMark x1="18668" y1="19635" x2="18668" y2="19635"/>
                        <a14:backgroundMark x1="18668" y1="19635" x2="18668" y2="19635"/>
                        <a14:backgroundMark x1="17344" y1="14081" x2="18438" y2="14845"/>
                        <a14:backgroundMark x1="7967" y1="7534" x2="15626" y2="12882"/>
                        <a14:backgroundMark x1="24904" y1="30740" x2="25208" y2="31621"/>
                        <a14:backgroundMark x1="23699" y1="27243" x2="24719" y2="30203"/>
                        <a14:backgroundMark x1="33803" y1="41022" x2="34602" y2="41895"/>
                        <a14:backgroundMark x1="27292" y1="33900" x2="27436" y2="34057"/>
                        <a14:backgroundMark x1="25208" y1="31621" x2="26628" y2="33174"/>
                        <a14:backgroundMark x1="34602" y1="41895" x2="35791" y2="42123"/>
                        <a14:backgroundMark x1="79221" y1="31686" x2="79964" y2="31507"/>
                        <a14:backgroundMark x1="73616" y1="33037" x2="76364" y2="32375"/>
                        <a14:backgroundMark x1="70466" y1="33797" x2="70838" y2="33707"/>
                        <a14:backgroundMark x1="66706" y1="34703" x2="68182" y2="34347"/>
                        <a14:backgroundMark x1="79964" y1="31507" x2="92152" y2="13470"/>
                        <a14:backgroundMark x1="92152" y1="13470" x2="92331" y2="12785"/>
                        <a14:backgroundMark x1="75669" y1="84202" x2="71046" y2="85731"/>
                        <a14:backgroundMark x1="87277" y1="80365" x2="79668" y2="82881"/>
                        <a14:backgroundMark x1="71046" y1="85731" x2="68212" y2="85273"/>
                        <a14:backgroundMark x1="99524" y1="49658" x2="99703" y2="98630"/>
                        <a14:backgroundMark x1="99703" y1="98630" x2="99465" y2="98630"/>
                        <a14:backgroundMark x1="357" y1="69863" x2="476" y2="98402"/>
                        <a14:backgroundMark x1="13555" y1="44521" x2="13555" y2="44521"/>
                      </a14:backgroundRemoval>
                    </a14:imgEffect>
                  </a14:imgLayer>
                </a14:imgProps>
              </a:ext>
            </a:extLst>
          </a:blip>
          <a:srcRect l="1571" t="1676" r="861" b="2285"/>
          <a:stretch/>
        </p:blipFill>
        <p:spPr>
          <a:xfrm>
            <a:off x="164654" y="1169585"/>
            <a:ext cx="8814691" cy="4518830"/>
          </a:xfrm>
          <a:prstGeom prst="rect">
            <a:avLst/>
          </a:prstGeom>
        </p:spPr>
      </p:pic>
    </p:spTree>
    <p:extLst>
      <p:ext uri="{BB962C8B-B14F-4D97-AF65-F5344CB8AC3E}">
        <p14:creationId xmlns:p14="http://schemas.microsoft.com/office/powerpoint/2010/main" val="816072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493302A-5E43-42BC-A2D6-9CB9A4C55285}"/>
              </a:ext>
            </a:extLst>
          </p:cNvPr>
          <p:cNvSpPr>
            <a:spLocks noGrp="1"/>
          </p:cNvSpPr>
          <p:nvPr>
            <p:ph type="title"/>
          </p:nvPr>
        </p:nvSpPr>
        <p:spPr/>
        <p:txBody>
          <a:bodyPr/>
          <a:lstStyle/>
          <a:p>
            <a:r>
              <a:rPr lang="es-ES" dirty="0"/>
              <a:t>Otros elementos útiles</a:t>
            </a:r>
          </a:p>
        </p:txBody>
      </p:sp>
      <p:grpSp>
        <p:nvGrpSpPr>
          <p:cNvPr id="9" name="Grupo 8">
            <a:extLst>
              <a:ext uri="{FF2B5EF4-FFF2-40B4-BE49-F238E27FC236}">
                <a16:creationId xmlns:a16="http://schemas.microsoft.com/office/drawing/2014/main" id="{B9B97C91-0764-4919-827D-26A6B4B28CD0}"/>
              </a:ext>
            </a:extLst>
          </p:cNvPr>
          <p:cNvGrpSpPr/>
          <p:nvPr/>
        </p:nvGrpSpPr>
        <p:grpSpPr>
          <a:xfrm>
            <a:off x="935438" y="1934194"/>
            <a:ext cx="7273125" cy="1338495"/>
            <a:chOff x="274641" y="1009030"/>
            <a:chExt cx="9697500" cy="1784660"/>
          </a:xfrm>
        </p:grpSpPr>
        <p:pic>
          <p:nvPicPr>
            <p:cNvPr id="1026" name="Picture 2" descr="https://azure.microsoft.com/svghandler/data-lake-store/?width=600&amp;height=315">
              <a:extLst>
                <a:ext uri="{FF2B5EF4-FFF2-40B4-BE49-F238E27FC236}">
                  <a16:creationId xmlns:a16="http://schemas.microsoft.com/office/drawing/2014/main" id="{35B709B2-6FC1-42FE-8D73-AD77204366F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7051" r="27429"/>
            <a:stretch/>
          </p:blipFill>
          <p:spPr bwMode="auto">
            <a:xfrm>
              <a:off x="4190930" y="1028579"/>
              <a:ext cx="1385904" cy="159842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F92DCC03-C45C-4639-8A80-B5807938F3A7}"/>
                </a:ext>
              </a:extLst>
            </p:cNvPr>
            <p:cNvPicPr>
              <a:picLocks noChangeAspect="1"/>
            </p:cNvPicPr>
            <p:nvPr/>
          </p:nvPicPr>
          <p:blipFill>
            <a:blip r:embed="rId3"/>
            <a:stretch>
              <a:fillRect/>
            </a:stretch>
          </p:blipFill>
          <p:spPr>
            <a:xfrm>
              <a:off x="6196585" y="1154978"/>
              <a:ext cx="1638712" cy="1638712"/>
            </a:xfrm>
            <a:prstGeom prst="rect">
              <a:avLst/>
            </a:prstGeom>
          </p:spPr>
        </p:pic>
        <p:pic>
          <p:nvPicPr>
            <p:cNvPr id="1040" name="Picture 16" descr="https://106c4.wpc.azureedge.net/80106C4/Gallery-Prod/cdn/2015-02-24/prod20161101-microsoft-windowsazure-gallery/microsoft-ads.standard-data-science-vmstandard-data-science-vm.1.0.15/Icons/Large.png">
              <a:extLst>
                <a:ext uri="{FF2B5EF4-FFF2-40B4-BE49-F238E27FC236}">
                  <a16:creationId xmlns:a16="http://schemas.microsoft.com/office/drawing/2014/main" id="{87527E45-990F-4DA7-B4AB-8B714A2953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641" y="1205210"/>
              <a:ext cx="1095375" cy="109537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msdnshared.blob.core.windows.net/media/2017/03/Azure-Cognitive-Services-e1489079006258.png">
              <a:extLst>
                <a:ext uri="{FF2B5EF4-FFF2-40B4-BE49-F238E27FC236}">
                  <a16:creationId xmlns:a16="http://schemas.microsoft.com/office/drawing/2014/main" id="{B36B2BC2-ECA5-4B3B-A2CF-3C7FEB4B9A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4408" y="1083925"/>
              <a:ext cx="1487733" cy="148773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azure.microsoft.com/svghandler/databricks/?width=600&amp;height=315">
              <a:extLst>
                <a:ext uri="{FF2B5EF4-FFF2-40B4-BE49-F238E27FC236}">
                  <a16:creationId xmlns:a16="http://schemas.microsoft.com/office/drawing/2014/main" id="{5C41F31E-3BB3-4124-976B-335BB5AC141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3334" r="22865"/>
            <a:stretch/>
          </p:blipFill>
          <p:spPr bwMode="auto">
            <a:xfrm>
              <a:off x="2018156" y="1009030"/>
              <a:ext cx="1524634" cy="14877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upo 3">
            <a:extLst>
              <a:ext uri="{FF2B5EF4-FFF2-40B4-BE49-F238E27FC236}">
                <a16:creationId xmlns:a16="http://schemas.microsoft.com/office/drawing/2014/main" id="{60654E0A-0E69-45A4-BAB4-1F6433456CE8}"/>
              </a:ext>
            </a:extLst>
          </p:cNvPr>
          <p:cNvGrpSpPr/>
          <p:nvPr/>
        </p:nvGrpSpPr>
        <p:grpSpPr>
          <a:xfrm>
            <a:off x="358311" y="3822886"/>
            <a:ext cx="8427378" cy="1115801"/>
            <a:chOff x="336764" y="3829147"/>
            <a:chExt cx="11236504" cy="1487734"/>
          </a:xfrm>
        </p:grpSpPr>
        <p:pic>
          <p:nvPicPr>
            <p:cNvPr id="1028" name="Picture 4" descr="https://azure.microsoft.com/svghandler/stream-analytics/?width=600&amp;height=315">
              <a:extLst>
                <a:ext uri="{FF2B5EF4-FFF2-40B4-BE49-F238E27FC236}">
                  <a16:creationId xmlns:a16="http://schemas.microsoft.com/office/drawing/2014/main" id="{EDEE2B25-B6A6-4F07-9814-5A531FBBAF5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597" r="15010"/>
            <a:stretch/>
          </p:blipFill>
          <p:spPr bwMode="auto">
            <a:xfrm>
              <a:off x="5879007" y="3910232"/>
              <a:ext cx="1733912" cy="13118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zure.microsoft.com/svghandler/time-series-insights/?width=600&amp;height=315">
              <a:extLst>
                <a:ext uri="{FF2B5EF4-FFF2-40B4-BE49-F238E27FC236}">
                  <a16:creationId xmlns:a16="http://schemas.microsoft.com/office/drawing/2014/main" id="{D94123E5-72D4-41B0-AD79-DA36E4151A2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399" r="22220"/>
            <a:stretch/>
          </p:blipFill>
          <p:spPr bwMode="auto">
            <a:xfrm>
              <a:off x="336764" y="3912790"/>
              <a:ext cx="1406052" cy="1309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azure.microsoft.com/svghandler/functions/?width=600&amp;height=315">
              <a:extLst>
                <a:ext uri="{FF2B5EF4-FFF2-40B4-BE49-F238E27FC236}">
                  <a16:creationId xmlns:a16="http://schemas.microsoft.com/office/drawing/2014/main" id="{4AE095D8-5B18-4889-BE1E-027F43F6515B}"/>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113" r="27787"/>
            <a:stretch/>
          </p:blipFill>
          <p:spPr bwMode="auto">
            <a:xfrm>
              <a:off x="8098171" y="3829147"/>
              <a:ext cx="1504705" cy="148773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o 9">
              <a:extLst>
                <a:ext uri="{FF2B5EF4-FFF2-40B4-BE49-F238E27FC236}">
                  <a16:creationId xmlns:a16="http://schemas.microsoft.com/office/drawing/2014/main" id="{3FD234F4-5035-480D-B861-48634E54BA4E}"/>
                </a:ext>
              </a:extLst>
            </p:cNvPr>
            <p:cNvGrpSpPr/>
            <p:nvPr/>
          </p:nvGrpSpPr>
          <p:grpSpPr>
            <a:xfrm>
              <a:off x="2236121" y="3910232"/>
              <a:ext cx="3173657" cy="1325564"/>
              <a:chOff x="2443581" y="3907823"/>
              <a:chExt cx="3173657" cy="1325564"/>
            </a:xfrm>
          </p:grpSpPr>
          <p:pic>
            <p:nvPicPr>
              <p:cNvPr id="1034" name="Picture 10" descr="https://carlos.mendible.com/assets/img/posts/azureventhubs.png">
                <a:extLst>
                  <a:ext uri="{FF2B5EF4-FFF2-40B4-BE49-F238E27FC236}">
                    <a16:creationId xmlns:a16="http://schemas.microsoft.com/office/drawing/2014/main" id="{8064CA1E-5227-4D1E-9B9C-D1AEF5BB458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91675" y="3907824"/>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azure.microsoft.com/svghandler/iot-hub/?width=600&amp;height=315">
                <a:extLst>
                  <a:ext uri="{FF2B5EF4-FFF2-40B4-BE49-F238E27FC236}">
                    <a16:creationId xmlns:a16="http://schemas.microsoft.com/office/drawing/2014/main" id="{1199D700-5BAA-4FB7-80F5-01FF3CEA1D95}"/>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1751" r="21106"/>
              <a:stretch/>
            </p:blipFill>
            <p:spPr bwMode="auto">
              <a:xfrm>
                <a:off x="2443581" y="3907823"/>
                <a:ext cx="1442790"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2" descr="https://www.trustinfo.fr/wp-content/uploads/2016/10/LogoName-1016x1000.png">
              <a:extLst>
                <a:ext uri="{FF2B5EF4-FFF2-40B4-BE49-F238E27FC236}">
                  <a16:creationId xmlns:a16="http://schemas.microsoft.com/office/drawing/2014/main" id="{523CF17B-1EBB-4C93-AC49-DCB57F5FBBD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88128" y="3835248"/>
              <a:ext cx="1485140" cy="14617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50352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1D2C3EC-CF80-4493-B583-1748AD415AC5}"/>
              </a:ext>
            </a:extLst>
          </p:cNvPr>
          <p:cNvSpPr>
            <a:spLocks noGrp="1"/>
          </p:cNvSpPr>
          <p:nvPr>
            <p:ph type="title"/>
          </p:nvPr>
        </p:nvSpPr>
        <p:spPr/>
        <p:txBody>
          <a:bodyPr/>
          <a:lstStyle/>
          <a:p>
            <a:r>
              <a:rPr lang="es-ES" dirty="0" err="1"/>
              <a:t>Stream</a:t>
            </a:r>
            <a:r>
              <a:rPr lang="es-ES" dirty="0"/>
              <a:t> </a:t>
            </a:r>
            <a:r>
              <a:rPr lang="es-ES" dirty="0" err="1"/>
              <a:t>Analytics</a:t>
            </a:r>
            <a:r>
              <a:rPr lang="es-ES" dirty="0"/>
              <a:t> “DS”</a:t>
            </a:r>
          </a:p>
        </p:txBody>
      </p:sp>
      <p:pic>
        <p:nvPicPr>
          <p:cNvPr id="1026" name="Picture 2" descr="https://novacontext.com/images/2/2ded2a8de43fecd4d818f5eae96a5a36.png">
            <a:extLst>
              <a:ext uri="{FF2B5EF4-FFF2-40B4-BE49-F238E27FC236}">
                <a16:creationId xmlns:a16="http://schemas.microsoft.com/office/drawing/2014/main" id="{1C5477D9-8B9B-4E4D-A774-DE56C6F1A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238" y="1688237"/>
            <a:ext cx="5114854" cy="402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405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82D3482-9E13-44A1-9340-C45EDB2B10F9}"/>
              </a:ext>
            </a:extLst>
          </p:cNvPr>
          <p:cNvSpPr>
            <a:spLocks noGrp="1"/>
          </p:cNvSpPr>
          <p:nvPr>
            <p:ph type="title"/>
          </p:nvPr>
        </p:nvSpPr>
        <p:spPr/>
        <p:txBody>
          <a:bodyPr>
            <a:normAutofit/>
          </a:bodyPr>
          <a:lstStyle/>
          <a:p>
            <a:r>
              <a:rPr lang="es-ES" dirty="0"/>
              <a:t>Arquitectura Lambda</a:t>
            </a:r>
          </a:p>
        </p:txBody>
      </p:sp>
      <p:pic>
        <p:nvPicPr>
          <p:cNvPr id="1026" name="Picture 2" descr="https://docs.microsoft.com/es-es/azure/cosmos-db/media/lambda-architecture/lambda-architecture-intro.png">
            <a:extLst>
              <a:ext uri="{FF2B5EF4-FFF2-40B4-BE49-F238E27FC236}">
                <a16:creationId xmlns:a16="http://schemas.microsoft.com/office/drawing/2014/main" id="{651BDD87-885C-4365-945B-7464F1E76B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315" y="1004669"/>
            <a:ext cx="8309369" cy="4848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790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raw.githubusercontent.com/Azure/azure-cosmosdb-spark/master/docs/images/scenarios/lambda-architecture-change-feed.png">
            <a:extLst>
              <a:ext uri="{FF2B5EF4-FFF2-40B4-BE49-F238E27FC236}">
                <a16:creationId xmlns:a16="http://schemas.microsoft.com/office/drawing/2014/main" id="{AD8247AF-0430-4878-B66D-82A249EF1C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89"/>
          <a:stretch/>
        </p:blipFill>
        <p:spPr bwMode="auto">
          <a:xfrm>
            <a:off x="518026" y="1000402"/>
            <a:ext cx="8107947" cy="4857196"/>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a:extLst>
              <a:ext uri="{FF2B5EF4-FFF2-40B4-BE49-F238E27FC236}">
                <a16:creationId xmlns:a16="http://schemas.microsoft.com/office/drawing/2014/main" id="{BAA099EC-6781-4782-8F89-63344E4613DE}"/>
              </a:ext>
            </a:extLst>
          </p:cNvPr>
          <p:cNvSpPr>
            <a:spLocks noGrp="1"/>
          </p:cNvSpPr>
          <p:nvPr>
            <p:ph type="title"/>
          </p:nvPr>
        </p:nvSpPr>
        <p:spPr/>
        <p:txBody>
          <a:bodyPr/>
          <a:lstStyle/>
          <a:p>
            <a:r>
              <a:rPr lang="es-ES" dirty="0"/>
              <a:t>Arquitectura Lambda</a:t>
            </a:r>
          </a:p>
        </p:txBody>
      </p:sp>
    </p:spTree>
    <p:extLst>
      <p:ext uri="{BB962C8B-B14F-4D97-AF65-F5344CB8AC3E}">
        <p14:creationId xmlns:p14="http://schemas.microsoft.com/office/powerpoint/2010/main" val="1766238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F2A17DC-A9ED-4389-8CFF-C16763874446}"/>
              </a:ext>
            </a:extLst>
          </p:cNvPr>
          <p:cNvSpPr>
            <a:spLocks noGrp="1"/>
          </p:cNvSpPr>
          <p:nvPr>
            <p:ph type="title"/>
          </p:nvPr>
        </p:nvSpPr>
        <p:spPr/>
        <p:txBody>
          <a:bodyPr/>
          <a:lstStyle/>
          <a:p>
            <a:r>
              <a:rPr lang="es-ES" dirty="0"/>
              <a:t>Capas </a:t>
            </a:r>
            <a:r>
              <a:rPr lang="es-ES" dirty="0" err="1"/>
              <a:t>batch</a:t>
            </a:r>
            <a:r>
              <a:rPr lang="es-ES" dirty="0"/>
              <a:t> y servicio</a:t>
            </a:r>
          </a:p>
        </p:txBody>
      </p:sp>
      <p:pic>
        <p:nvPicPr>
          <p:cNvPr id="5" name="Imagen 4">
            <a:extLst>
              <a:ext uri="{FF2B5EF4-FFF2-40B4-BE49-F238E27FC236}">
                <a16:creationId xmlns:a16="http://schemas.microsoft.com/office/drawing/2014/main" id="{3F1A7F1D-460D-4C3E-B10B-0AD0B1B324C5}"/>
              </a:ext>
            </a:extLst>
          </p:cNvPr>
          <p:cNvPicPr>
            <a:picLocks noChangeAspect="1"/>
          </p:cNvPicPr>
          <p:nvPr/>
        </p:nvPicPr>
        <p:blipFill rotWithShape="1">
          <a:blip r:embed="rId2"/>
          <a:srcRect t="1512" b="3525"/>
          <a:stretch/>
        </p:blipFill>
        <p:spPr>
          <a:xfrm>
            <a:off x="417316" y="1020842"/>
            <a:ext cx="8309368" cy="4816316"/>
          </a:xfrm>
          <a:prstGeom prst="rect">
            <a:avLst/>
          </a:prstGeom>
        </p:spPr>
      </p:pic>
    </p:spTree>
    <p:extLst>
      <p:ext uri="{BB962C8B-B14F-4D97-AF65-F5344CB8AC3E}">
        <p14:creationId xmlns:p14="http://schemas.microsoft.com/office/powerpoint/2010/main" val="1930133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67071"/>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BF7930E-ADEE-48BB-AD44-4CAC2F6E0E8C}"/>
              </a:ext>
            </a:extLst>
          </p:cNvPr>
          <p:cNvSpPr>
            <a:spLocks noGrp="1"/>
          </p:cNvSpPr>
          <p:nvPr>
            <p:ph type="title"/>
          </p:nvPr>
        </p:nvSpPr>
        <p:spPr/>
        <p:txBody>
          <a:bodyPr/>
          <a:lstStyle/>
          <a:p>
            <a:r>
              <a:rPr lang="es-ES" dirty="0"/>
              <a:t>Capa velocidad</a:t>
            </a:r>
          </a:p>
        </p:txBody>
      </p:sp>
      <p:pic>
        <p:nvPicPr>
          <p:cNvPr id="1026" name="Picture 2" descr="https://raw.githubusercontent.com/Azure/azure-cosmosdb-spark/master/docs/images/scenarios/lambda-architecture-speed.png">
            <a:extLst>
              <a:ext uri="{FF2B5EF4-FFF2-40B4-BE49-F238E27FC236}">
                <a16:creationId xmlns:a16="http://schemas.microsoft.com/office/drawing/2014/main" id="{C84D0AE8-DA33-4557-97EA-C3B726E819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0" b="1917"/>
          <a:stretch/>
        </p:blipFill>
        <p:spPr bwMode="auto">
          <a:xfrm>
            <a:off x="401914" y="992880"/>
            <a:ext cx="8340172" cy="4872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970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53F7FE56-D466-47B2-9664-A543A933D561}"/>
              </a:ext>
            </a:extLst>
          </p:cNvPr>
          <p:cNvSpPr>
            <a:spLocks noGrp="1"/>
          </p:cNvSpPr>
          <p:nvPr>
            <p:ph type="title"/>
          </p:nvPr>
        </p:nvSpPr>
        <p:spPr>
          <a:xfrm>
            <a:off x="205982" y="-217581"/>
            <a:ext cx="8938018" cy="1325563"/>
          </a:xfrm>
        </p:spPr>
        <p:txBody>
          <a:bodyPr/>
          <a:lstStyle/>
          <a:p>
            <a:r>
              <a:rPr lang="es-ES" dirty="0"/>
              <a:t>Arquitectura Lambda: simplificación</a:t>
            </a:r>
          </a:p>
        </p:txBody>
      </p:sp>
      <p:pic>
        <p:nvPicPr>
          <p:cNvPr id="5" name="Imagen 4">
            <a:extLst>
              <a:ext uri="{FF2B5EF4-FFF2-40B4-BE49-F238E27FC236}">
                <a16:creationId xmlns:a16="http://schemas.microsoft.com/office/drawing/2014/main" id="{8E5DAD92-FEDA-4913-BCB5-04C65244C3E6}"/>
              </a:ext>
            </a:extLst>
          </p:cNvPr>
          <p:cNvPicPr>
            <a:picLocks noChangeAspect="1"/>
          </p:cNvPicPr>
          <p:nvPr/>
        </p:nvPicPr>
        <p:blipFill>
          <a:blip r:embed="rId2"/>
          <a:stretch>
            <a:fillRect/>
          </a:stretch>
        </p:blipFill>
        <p:spPr>
          <a:xfrm>
            <a:off x="324907" y="967764"/>
            <a:ext cx="8494186" cy="4922472"/>
          </a:xfrm>
          <a:prstGeom prst="rect">
            <a:avLst/>
          </a:prstGeom>
        </p:spPr>
      </p:pic>
    </p:spTree>
    <p:extLst>
      <p:ext uri="{BB962C8B-B14F-4D97-AF65-F5344CB8AC3E}">
        <p14:creationId xmlns:p14="http://schemas.microsoft.com/office/powerpoint/2010/main" val="1491624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14BC64B-5288-44B6-B155-632808160A6A}"/>
              </a:ext>
            </a:extLst>
          </p:cNvPr>
          <p:cNvSpPr>
            <a:spLocks noGrp="1"/>
          </p:cNvSpPr>
          <p:nvPr>
            <p:ph type="body" sz="quarter" idx="11"/>
          </p:nvPr>
        </p:nvSpPr>
        <p:spPr/>
        <p:txBody>
          <a:bodyPr/>
          <a:lstStyle/>
          <a:p>
            <a:r>
              <a:rPr lang="es-ES" dirty="0"/>
              <a:t>DEMO</a:t>
            </a:r>
          </a:p>
        </p:txBody>
      </p:sp>
    </p:spTree>
    <p:extLst>
      <p:ext uri="{BB962C8B-B14F-4D97-AF65-F5344CB8AC3E}">
        <p14:creationId xmlns:p14="http://schemas.microsoft.com/office/powerpoint/2010/main" val="3359311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A24051-17E2-4DB3-85D2-D2CB7D1EB787}"/>
              </a:ext>
            </a:extLst>
          </p:cNvPr>
          <p:cNvSpPr>
            <a:spLocks noGrp="1"/>
          </p:cNvSpPr>
          <p:nvPr>
            <p:ph type="title"/>
          </p:nvPr>
        </p:nvSpPr>
        <p:spPr/>
        <p:txBody>
          <a:bodyPr/>
          <a:lstStyle/>
          <a:p>
            <a:r>
              <a:rPr lang="es-ES" dirty="0"/>
              <a:t>Conclusiones</a:t>
            </a:r>
          </a:p>
        </p:txBody>
      </p:sp>
      <p:sp>
        <p:nvSpPr>
          <p:cNvPr id="3" name="Marcador de texto 2">
            <a:extLst>
              <a:ext uri="{FF2B5EF4-FFF2-40B4-BE49-F238E27FC236}">
                <a16:creationId xmlns:a16="http://schemas.microsoft.com/office/drawing/2014/main" id="{D5EFB748-53EA-43EC-9109-0E3C7AC620A1}"/>
              </a:ext>
            </a:extLst>
          </p:cNvPr>
          <p:cNvSpPr>
            <a:spLocks noGrp="1"/>
          </p:cNvSpPr>
          <p:nvPr>
            <p:ph type="body" sz="quarter" idx="10"/>
          </p:nvPr>
        </p:nvSpPr>
        <p:spPr/>
        <p:txBody>
          <a:bodyPr/>
          <a:lstStyle/>
          <a:p>
            <a:r>
              <a:rPr lang="es-ES" dirty="0"/>
              <a:t>Big data NO es igual a Data </a:t>
            </a:r>
            <a:r>
              <a:rPr lang="es-ES" dirty="0" err="1"/>
              <a:t>Science</a:t>
            </a:r>
            <a:r>
              <a:rPr lang="es-ES" dirty="0"/>
              <a:t>, “es una parte”.</a:t>
            </a:r>
          </a:p>
        </p:txBody>
      </p:sp>
      <p:sp>
        <p:nvSpPr>
          <p:cNvPr id="4" name="Marcador de texto 3">
            <a:extLst>
              <a:ext uri="{FF2B5EF4-FFF2-40B4-BE49-F238E27FC236}">
                <a16:creationId xmlns:a16="http://schemas.microsoft.com/office/drawing/2014/main" id="{428CCC98-14B1-4F2A-AFFE-EB64AA3E0657}"/>
              </a:ext>
            </a:extLst>
          </p:cNvPr>
          <p:cNvSpPr>
            <a:spLocks noGrp="1"/>
          </p:cNvSpPr>
          <p:nvPr>
            <p:ph type="body" sz="quarter" idx="11"/>
          </p:nvPr>
        </p:nvSpPr>
        <p:spPr>
          <a:xfrm>
            <a:off x="3022607" y="2450305"/>
            <a:ext cx="2676116" cy="2501042"/>
          </a:xfrm>
        </p:spPr>
        <p:txBody>
          <a:bodyPr/>
          <a:lstStyle/>
          <a:p>
            <a:r>
              <a:rPr lang="es-ES" dirty="0"/>
              <a:t>Azure: Muchos elementos diferentes para crear nuestra solución </a:t>
            </a:r>
          </a:p>
        </p:txBody>
      </p:sp>
      <p:sp>
        <p:nvSpPr>
          <p:cNvPr id="5" name="Marcador de texto 4">
            <a:extLst>
              <a:ext uri="{FF2B5EF4-FFF2-40B4-BE49-F238E27FC236}">
                <a16:creationId xmlns:a16="http://schemas.microsoft.com/office/drawing/2014/main" id="{CF3387CB-8DCB-4DFE-A97F-306712EC0FAD}"/>
              </a:ext>
            </a:extLst>
          </p:cNvPr>
          <p:cNvSpPr>
            <a:spLocks noGrp="1"/>
          </p:cNvSpPr>
          <p:nvPr>
            <p:ph type="body" sz="quarter" idx="12"/>
          </p:nvPr>
        </p:nvSpPr>
        <p:spPr/>
        <p:txBody>
          <a:bodyPr/>
          <a:lstStyle/>
          <a:p>
            <a:r>
              <a:rPr lang="es-ES" sz="2700" dirty="0"/>
              <a:t>Arquitectura Lambda: Cosmos DB + </a:t>
            </a:r>
            <a:r>
              <a:rPr lang="es-ES" sz="2700" dirty="0" err="1"/>
              <a:t>Spark</a:t>
            </a:r>
            <a:r>
              <a:rPr lang="es-ES" sz="2700" dirty="0"/>
              <a:t>.</a:t>
            </a:r>
          </a:p>
          <a:p>
            <a:r>
              <a:rPr lang="es-ES" sz="2700" dirty="0"/>
              <a:t>Capas: velocidad + </a:t>
            </a:r>
            <a:r>
              <a:rPr lang="es-ES" sz="2700" dirty="0" err="1"/>
              <a:t>batch+servicio</a:t>
            </a:r>
            <a:endParaRPr lang="es-ES" sz="2700" dirty="0"/>
          </a:p>
        </p:txBody>
      </p:sp>
    </p:spTree>
    <p:extLst>
      <p:ext uri="{BB962C8B-B14F-4D97-AF65-F5344CB8AC3E}">
        <p14:creationId xmlns:p14="http://schemas.microsoft.com/office/powerpoint/2010/main" val="2751853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144451"/>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43A3192-9A6D-44EC-AF94-962315F26521}"/>
              </a:ext>
            </a:extLst>
          </p:cNvPr>
          <p:cNvSpPr>
            <a:spLocks noGrp="1"/>
          </p:cNvSpPr>
          <p:nvPr>
            <p:ph type="title"/>
          </p:nvPr>
        </p:nvSpPr>
        <p:spPr/>
        <p:txBody>
          <a:bodyPr/>
          <a:lstStyle/>
          <a:p>
            <a:r>
              <a:rPr lang="es-ES" dirty="0"/>
              <a:t>Q &amp; A</a:t>
            </a:r>
          </a:p>
        </p:txBody>
      </p:sp>
      <p:pic>
        <p:nvPicPr>
          <p:cNvPr id="1030" name="Picture 6" descr="http://s3.amazonaws.com/libapps/accounts/9505/images/Colourful_question_marks_2.JPG">
            <a:extLst>
              <a:ext uri="{FF2B5EF4-FFF2-40B4-BE49-F238E27FC236}">
                <a16:creationId xmlns:a16="http://schemas.microsoft.com/office/drawing/2014/main" id="{6DC9DFB4-A3B1-46EE-B58E-8E5E3EDD6C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7435" y="2539605"/>
            <a:ext cx="4506461" cy="332779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ABFE31FD-1066-4DC0-A642-8471498874CE}"/>
              </a:ext>
            </a:extLst>
          </p:cNvPr>
          <p:cNvSpPr/>
          <p:nvPr/>
        </p:nvSpPr>
        <p:spPr>
          <a:xfrm>
            <a:off x="225028" y="1901079"/>
            <a:ext cx="8312561" cy="690798"/>
          </a:xfrm>
          <a:prstGeom prst="rect">
            <a:avLst/>
          </a:prstGeom>
          <a:noFill/>
        </p:spPr>
        <p:txBody>
          <a:bodyPr wrap="square" lIns="62198" tIns="31099" rIns="62198" bIns="31099">
            <a:spAutoFit/>
          </a:bodyPr>
          <a:lstStyle/>
          <a:p>
            <a:pPr algn="ctr"/>
            <a:r>
              <a:rPr lang="es-ES" sz="4081" b="1" dirty="0">
                <a:ln w="9525">
                  <a:solidFill>
                    <a:schemeClr val="bg1"/>
                  </a:solidFill>
                  <a:prstDash val="solid"/>
                </a:ln>
                <a:effectLst>
                  <a:outerShdw blurRad="12700" dist="38100" dir="2700000" algn="tl" rotWithShape="0">
                    <a:schemeClr val="bg1">
                      <a:lumMod val="50000"/>
                    </a:schemeClr>
                  </a:outerShdw>
                </a:effectLst>
              </a:rPr>
              <a:t>¿Preguntas?</a:t>
            </a:r>
          </a:p>
        </p:txBody>
      </p:sp>
    </p:spTree>
    <p:extLst>
      <p:ext uri="{BB962C8B-B14F-4D97-AF65-F5344CB8AC3E}">
        <p14:creationId xmlns:p14="http://schemas.microsoft.com/office/powerpoint/2010/main" val="1834408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438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7527" y="1805271"/>
            <a:ext cx="5286987" cy="572464"/>
          </a:xfrm>
        </p:spPr>
        <p:txBody>
          <a:bodyPr/>
          <a:lstStyle/>
          <a:p>
            <a:r>
              <a:rPr lang="es-ES" sz="2800" dirty="0"/>
              <a:t>Adrián Del Rincón López</a:t>
            </a:r>
          </a:p>
        </p:txBody>
      </p:sp>
      <p:sp>
        <p:nvSpPr>
          <p:cNvPr id="3" name="Text Placeholder 2"/>
          <p:cNvSpPr>
            <a:spLocks noGrp="1"/>
          </p:cNvSpPr>
          <p:nvPr>
            <p:ph type="body" sz="quarter" idx="11"/>
          </p:nvPr>
        </p:nvSpPr>
        <p:spPr/>
        <p:txBody>
          <a:bodyPr/>
          <a:lstStyle/>
          <a:p>
            <a:r>
              <a:rPr lang="es-ES" dirty="0"/>
              <a:t>Sobre mí</a:t>
            </a:r>
          </a:p>
        </p:txBody>
      </p:sp>
      <p:pic>
        <p:nvPicPr>
          <p:cNvPr id="10" name="Marcador de posición de imagen 9">
            <a:extLst>
              <a:ext uri="{FF2B5EF4-FFF2-40B4-BE49-F238E27FC236}">
                <a16:creationId xmlns:a16="http://schemas.microsoft.com/office/drawing/2014/main" id="{44C6CE8A-FDAD-4309-BC26-0949DC358A5D}"/>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12500" b="12500"/>
          <a:stretch>
            <a:fillRect/>
          </a:stretch>
        </p:blipFill>
        <p:spPr>
          <a:xfrm rot="423272">
            <a:off x="6269641" y="2094144"/>
            <a:ext cx="2304288" cy="2304288"/>
          </a:xfrm>
        </p:spPr>
      </p:pic>
      <p:sp>
        <p:nvSpPr>
          <p:cNvPr id="5" name="Text Placeholder 4"/>
          <p:cNvSpPr>
            <a:spLocks noGrp="1"/>
          </p:cNvSpPr>
          <p:nvPr>
            <p:ph type="body" sz="quarter" idx="13"/>
          </p:nvPr>
        </p:nvSpPr>
        <p:spPr>
          <a:xfrm>
            <a:off x="507526" y="2739776"/>
            <a:ext cx="5286987" cy="2307298"/>
          </a:xfrm>
        </p:spPr>
        <p:txBody>
          <a:bodyPr/>
          <a:lstStyle/>
          <a:p>
            <a:r>
              <a:rPr lang="es-ES" dirty="0"/>
              <a:t>Software &amp; Cloud </a:t>
            </a:r>
            <a:r>
              <a:rPr lang="es-ES" dirty="0" err="1"/>
              <a:t>Architect</a:t>
            </a:r>
            <a:r>
              <a:rPr lang="es-ES" dirty="0"/>
              <a:t> en ENCAMINA. Me gustan los retos, y no dejar de aprender nunca. Además, escribo en el blog corporativo y me gusta participar en eventos.</a:t>
            </a:r>
          </a:p>
          <a:p>
            <a:r>
              <a:rPr lang="es-ES" dirty="0"/>
              <a:t>Twitter: </a:t>
            </a:r>
            <a:r>
              <a:rPr lang="es-ES" b="1" dirty="0">
                <a:solidFill>
                  <a:srgbClr val="009DD9">
                    <a:alpha val="99000"/>
                  </a:srgbClr>
                </a:solidFill>
              </a:rPr>
              <a:t>@</a:t>
            </a:r>
            <a:r>
              <a:rPr lang="es-ES" b="1" dirty="0" err="1">
                <a:solidFill>
                  <a:srgbClr val="009DD9">
                    <a:alpha val="99000"/>
                  </a:srgbClr>
                </a:solidFill>
              </a:rPr>
              <a:t>adderin</a:t>
            </a:r>
            <a:endParaRPr lang="es-ES" b="1" dirty="0">
              <a:solidFill>
                <a:srgbClr val="009DD9">
                  <a:alpha val="99000"/>
                </a:srgbClr>
              </a:solidFill>
            </a:endParaRPr>
          </a:p>
        </p:txBody>
      </p:sp>
      <p:sp>
        <p:nvSpPr>
          <p:cNvPr id="7" name="Picture Placeholder 6"/>
          <p:cNvSpPr>
            <a:spLocks noGrp="1"/>
          </p:cNvSpPr>
          <p:nvPr>
            <p:ph type="pic" sz="quarter" idx="15"/>
          </p:nvPr>
        </p:nvSpPr>
        <p:spPr/>
      </p:sp>
      <p:sp>
        <p:nvSpPr>
          <p:cNvPr id="8" name="Picture Placeholder 7"/>
          <p:cNvSpPr>
            <a:spLocks noGrp="1"/>
          </p:cNvSpPr>
          <p:nvPr>
            <p:ph type="pic" sz="quarter" idx="16"/>
          </p:nvPr>
        </p:nvSpPr>
        <p:spPr/>
      </p:sp>
      <p:sp>
        <p:nvSpPr>
          <p:cNvPr id="14" name="Marcador de posición de imagen 13">
            <a:extLst>
              <a:ext uri="{FF2B5EF4-FFF2-40B4-BE49-F238E27FC236}">
                <a16:creationId xmlns:a16="http://schemas.microsoft.com/office/drawing/2014/main" id="{CE8F82BA-0528-41BA-BB67-21E41F7B1E86}"/>
              </a:ext>
            </a:extLst>
          </p:cNvPr>
          <p:cNvSpPr>
            <a:spLocks noGrp="1"/>
          </p:cNvSpPr>
          <p:nvPr>
            <p:ph type="pic" sz="quarter" idx="14"/>
          </p:nvPr>
        </p:nvSpPr>
        <p:spPr/>
      </p:sp>
    </p:spTree>
    <p:extLst>
      <p:ext uri="{BB962C8B-B14F-4D97-AF65-F5344CB8AC3E}">
        <p14:creationId xmlns:p14="http://schemas.microsoft.com/office/powerpoint/2010/main" val="1090219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6AC06AC7-C983-449B-A176-F092A6AB5CAC}"/>
              </a:ext>
            </a:extLst>
          </p:cNvPr>
          <p:cNvSpPr>
            <a:spLocks noGrp="1"/>
          </p:cNvSpPr>
          <p:nvPr>
            <p:ph idx="1"/>
          </p:nvPr>
        </p:nvSpPr>
        <p:spPr/>
        <p:txBody>
          <a:bodyPr>
            <a:normAutofit fontScale="47500" lnSpcReduction="20000"/>
          </a:bodyPr>
          <a:lstStyle/>
          <a:p>
            <a:r>
              <a:rPr lang="es-ES" dirty="0"/>
              <a:t>Agenda, breve resumen…</a:t>
            </a:r>
          </a:p>
          <a:p>
            <a:r>
              <a:rPr lang="es-ES" dirty="0"/>
              <a:t>¿Qué es DS?</a:t>
            </a:r>
          </a:p>
          <a:p>
            <a:r>
              <a:rPr lang="es-ES" dirty="0"/>
              <a:t>DS != Big Data</a:t>
            </a:r>
          </a:p>
          <a:p>
            <a:r>
              <a:rPr lang="es-ES" dirty="0"/>
              <a:t>Repaso elementos: (unos + otros -)</a:t>
            </a:r>
          </a:p>
          <a:p>
            <a:pPr lvl="1"/>
            <a:r>
              <a:rPr lang="es-ES" dirty="0"/>
              <a:t>Cosmos DB</a:t>
            </a:r>
          </a:p>
          <a:p>
            <a:pPr lvl="1"/>
            <a:r>
              <a:rPr lang="es-ES" dirty="0" err="1"/>
              <a:t>Stream</a:t>
            </a:r>
            <a:r>
              <a:rPr lang="es-ES" dirty="0"/>
              <a:t> </a:t>
            </a:r>
            <a:r>
              <a:rPr lang="es-ES" dirty="0" err="1"/>
              <a:t>Analytics</a:t>
            </a:r>
            <a:endParaRPr lang="es-ES" dirty="0"/>
          </a:p>
          <a:p>
            <a:pPr lvl="1"/>
            <a:r>
              <a:rPr lang="es-ES" dirty="0"/>
              <a:t>Azure Machine </a:t>
            </a:r>
            <a:r>
              <a:rPr lang="es-ES" dirty="0" err="1"/>
              <a:t>Learning</a:t>
            </a:r>
            <a:endParaRPr lang="es-ES" dirty="0"/>
          </a:p>
          <a:p>
            <a:pPr lvl="1"/>
            <a:r>
              <a:rPr lang="es-ES" dirty="0" err="1"/>
              <a:t>Databricks</a:t>
            </a:r>
            <a:endParaRPr lang="es-ES" dirty="0"/>
          </a:p>
          <a:p>
            <a:pPr lvl="1"/>
            <a:r>
              <a:rPr lang="es-ES" dirty="0"/>
              <a:t>Azure Data Lake/ADL </a:t>
            </a:r>
            <a:r>
              <a:rPr lang="es-ES" dirty="0" err="1"/>
              <a:t>analytics</a:t>
            </a:r>
            <a:endParaRPr lang="es-ES" dirty="0"/>
          </a:p>
          <a:p>
            <a:pPr lvl="1"/>
            <a:r>
              <a:rPr lang="es-ES" dirty="0" err="1"/>
              <a:t>Event</a:t>
            </a:r>
            <a:r>
              <a:rPr lang="es-ES" dirty="0"/>
              <a:t> Hub/IoT Hub</a:t>
            </a:r>
          </a:p>
          <a:p>
            <a:pPr lvl="1"/>
            <a:r>
              <a:rPr lang="es-ES" dirty="0"/>
              <a:t>HDInsight (</a:t>
            </a:r>
            <a:r>
              <a:rPr lang="es-ES" dirty="0" err="1"/>
              <a:t>Spark</a:t>
            </a:r>
            <a:r>
              <a:rPr lang="es-ES" dirty="0"/>
              <a:t>, </a:t>
            </a:r>
            <a:r>
              <a:rPr lang="es-ES" dirty="0" err="1"/>
              <a:t>hadoop</a:t>
            </a:r>
            <a:r>
              <a:rPr lang="es-ES" dirty="0"/>
              <a:t>, </a:t>
            </a:r>
            <a:r>
              <a:rPr lang="es-ES" dirty="0" err="1"/>
              <a:t>storm</a:t>
            </a:r>
            <a:r>
              <a:rPr lang="es-ES" dirty="0"/>
              <a:t>, </a:t>
            </a:r>
            <a:r>
              <a:rPr lang="es-ES" dirty="0" err="1"/>
              <a:t>kafka</a:t>
            </a:r>
            <a:r>
              <a:rPr lang="es-ES" dirty="0"/>
              <a:t>)</a:t>
            </a:r>
          </a:p>
          <a:p>
            <a:pPr lvl="1"/>
            <a:r>
              <a:rPr lang="es-ES" dirty="0"/>
              <a:t>Data </a:t>
            </a:r>
            <a:r>
              <a:rPr lang="es-ES" dirty="0" err="1"/>
              <a:t>Science</a:t>
            </a:r>
            <a:r>
              <a:rPr lang="es-ES" dirty="0"/>
              <a:t> VM</a:t>
            </a:r>
          </a:p>
          <a:p>
            <a:pPr lvl="1"/>
            <a:r>
              <a:rPr lang="es-ES" dirty="0" err="1"/>
              <a:t>Power</a:t>
            </a:r>
            <a:r>
              <a:rPr lang="es-ES" dirty="0"/>
              <a:t> BI</a:t>
            </a:r>
          </a:p>
          <a:p>
            <a:pPr lvl="1"/>
            <a:r>
              <a:rPr lang="es-ES" dirty="0"/>
              <a:t>SQL </a:t>
            </a:r>
            <a:r>
              <a:rPr lang="es-ES" dirty="0" err="1"/>
              <a:t>DataWarehouse</a:t>
            </a:r>
            <a:endParaRPr lang="es-ES" dirty="0"/>
          </a:p>
          <a:p>
            <a:pPr lvl="1"/>
            <a:r>
              <a:rPr lang="es-ES" dirty="0"/>
              <a:t>New </a:t>
            </a:r>
            <a:r>
              <a:rPr lang="es-ES" dirty="0" err="1"/>
              <a:t>services</a:t>
            </a:r>
            <a:r>
              <a:rPr lang="es-ES" dirty="0"/>
              <a:t> ML (Studio, </a:t>
            </a:r>
            <a:r>
              <a:rPr lang="es-ES" dirty="0" err="1"/>
              <a:t>services</a:t>
            </a:r>
            <a:r>
              <a:rPr lang="es-ES" dirty="0"/>
              <a:t>)</a:t>
            </a:r>
          </a:p>
          <a:p>
            <a:pPr lvl="2"/>
            <a:r>
              <a:rPr lang="es-ES" dirty="0">
                <a:hlinkClick r:id="rId2"/>
              </a:rPr>
              <a:t>https://docs.microsoft.com/en-us/azure/machine-learning/preview/model-management-overview</a:t>
            </a:r>
            <a:r>
              <a:rPr lang="es-ES" dirty="0"/>
              <a:t> </a:t>
            </a:r>
          </a:p>
          <a:p>
            <a:pPr lvl="1"/>
            <a:r>
              <a:rPr lang="es-ES" dirty="0"/>
              <a:t>Otros (</a:t>
            </a:r>
            <a:r>
              <a:rPr lang="es-ES" dirty="0" err="1"/>
              <a:t>functions</a:t>
            </a:r>
            <a:r>
              <a:rPr lang="es-ES" dirty="0"/>
              <a:t>, web apps, </a:t>
            </a:r>
            <a:r>
              <a:rPr lang="es-ES" dirty="0" err="1"/>
              <a:t>cognitive</a:t>
            </a:r>
            <a:r>
              <a:rPr lang="es-ES" dirty="0"/>
              <a:t> </a:t>
            </a:r>
            <a:r>
              <a:rPr lang="es-ES" dirty="0" err="1"/>
              <a:t>services</a:t>
            </a:r>
            <a:r>
              <a:rPr lang="es-ES" dirty="0"/>
              <a:t>…)</a:t>
            </a:r>
          </a:p>
          <a:p>
            <a:r>
              <a:rPr lang="es-ES" dirty="0"/>
              <a:t>Arquitectura propuesta: </a:t>
            </a:r>
            <a:r>
              <a:rPr lang="es-ES" dirty="0">
                <a:hlinkClick r:id="rId3"/>
              </a:rPr>
              <a:t>https://github.com/Azure/azure-cosmosdb-spark/tree/master/samples/lambda</a:t>
            </a:r>
            <a:r>
              <a:rPr lang="es-ES" dirty="0"/>
              <a:t> (Poner la fuente en lambda </a:t>
            </a:r>
            <a:r>
              <a:rPr lang="es-ES" dirty="0" err="1"/>
              <a:t>architecture</a:t>
            </a:r>
            <a:r>
              <a:rPr lang="es-ES" dirty="0"/>
              <a:t>)</a:t>
            </a:r>
          </a:p>
          <a:p>
            <a:pPr lvl="1"/>
            <a:r>
              <a:rPr lang="es-ES" dirty="0"/>
              <a:t>Explicar paso a paso</a:t>
            </a:r>
          </a:p>
          <a:p>
            <a:pPr lvl="1"/>
            <a:r>
              <a:rPr lang="es-ES" dirty="0"/>
              <a:t>DEMO??</a:t>
            </a:r>
          </a:p>
          <a:p>
            <a:pPr lvl="1"/>
            <a:endParaRPr lang="es-ES" dirty="0"/>
          </a:p>
        </p:txBody>
      </p:sp>
      <p:sp>
        <p:nvSpPr>
          <p:cNvPr id="3" name="Título 2">
            <a:extLst>
              <a:ext uri="{FF2B5EF4-FFF2-40B4-BE49-F238E27FC236}">
                <a16:creationId xmlns:a16="http://schemas.microsoft.com/office/drawing/2014/main" id="{D7F61124-62EE-425C-8085-1366A5DDBCCA}"/>
              </a:ext>
            </a:extLst>
          </p:cNvPr>
          <p:cNvSpPr>
            <a:spLocks noGrp="1"/>
          </p:cNvSpPr>
          <p:nvPr>
            <p:ph type="title"/>
          </p:nvPr>
        </p:nvSpPr>
        <p:spPr/>
        <p:txBody>
          <a:bodyPr/>
          <a:lstStyle/>
          <a:p>
            <a:r>
              <a:rPr lang="es-ES" dirty="0"/>
              <a:t>Introducción (ELIMINAR)</a:t>
            </a:r>
          </a:p>
        </p:txBody>
      </p:sp>
      <p:sp>
        <p:nvSpPr>
          <p:cNvPr id="4" name="Marcador de número de diapositiva 3">
            <a:extLst>
              <a:ext uri="{FF2B5EF4-FFF2-40B4-BE49-F238E27FC236}">
                <a16:creationId xmlns:a16="http://schemas.microsoft.com/office/drawing/2014/main" id="{C9AB08B6-EF11-4F95-89F4-B8F8602F604C}"/>
              </a:ext>
            </a:extLst>
          </p:cNvPr>
          <p:cNvSpPr>
            <a:spLocks noGrp="1"/>
          </p:cNvSpPr>
          <p:nvPr>
            <p:ph type="sldNum" sz="quarter" idx="4"/>
          </p:nvPr>
        </p:nvSpPr>
        <p:spPr/>
        <p:txBody>
          <a:bodyPr/>
          <a:lstStyle/>
          <a:p>
            <a:fld id="{C0C6E1E5-C711-49C2-AC1C-A8C0A200779D}" type="slidenum">
              <a:rPr lang="es-ES" smtClean="0">
                <a:cs typeface="Segoe UI Light" panose="020B0502040204020203" pitchFamily="34" charset="0"/>
              </a:rPr>
              <a:pPr/>
              <a:t>5</a:t>
            </a:fld>
            <a:endParaRPr lang="es-ES">
              <a:cs typeface="Segoe UI Light" panose="020B0502040204020203" pitchFamily="34" charset="0"/>
            </a:endParaRPr>
          </a:p>
        </p:txBody>
      </p:sp>
    </p:spTree>
    <p:extLst>
      <p:ext uri="{BB962C8B-B14F-4D97-AF65-F5344CB8AC3E}">
        <p14:creationId xmlns:p14="http://schemas.microsoft.com/office/powerpoint/2010/main" val="1821657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536AE4CA-4FE2-46DF-A529-9F43872DA922}"/>
              </a:ext>
            </a:extLst>
          </p:cNvPr>
          <p:cNvSpPr>
            <a:spLocks noGrp="1"/>
          </p:cNvSpPr>
          <p:nvPr>
            <p:ph type="subTitle" idx="1"/>
          </p:nvPr>
        </p:nvSpPr>
        <p:spPr>
          <a:xfrm>
            <a:off x="1710160" y="2126743"/>
            <a:ext cx="6809000" cy="3549690"/>
          </a:xfrm>
        </p:spPr>
        <p:txBody>
          <a:bodyPr/>
          <a:lstStyle/>
          <a:p>
            <a:pPr>
              <a:lnSpc>
                <a:spcPct val="100000"/>
              </a:lnSpc>
            </a:pPr>
            <a:r>
              <a:rPr lang="es-ES" dirty="0"/>
              <a:t>¿Qué es Data </a:t>
            </a:r>
            <a:r>
              <a:rPr lang="es-ES" dirty="0" err="1"/>
              <a:t>Science</a:t>
            </a:r>
            <a:r>
              <a:rPr lang="es-ES" dirty="0"/>
              <a:t>?</a:t>
            </a:r>
          </a:p>
          <a:p>
            <a:pPr>
              <a:lnSpc>
                <a:spcPct val="100000"/>
              </a:lnSpc>
            </a:pPr>
            <a:r>
              <a:rPr lang="es-ES" dirty="0"/>
              <a:t>Data </a:t>
            </a:r>
            <a:r>
              <a:rPr lang="es-ES" dirty="0" err="1"/>
              <a:t>Science</a:t>
            </a:r>
            <a:r>
              <a:rPr lang="es-ES" dirty="0"/>
              <a:t> vs Big Data</a:t>
            </a:r>
          </a:p>
          <a:p>
            <a:pPr>
              <a:lnSpc>
                <a:spcPct val="100000"/>
              </a:lnSpc>
            </a:pPr>
            <a:r>
              <a:rPr lang="es-ES" dirty="0"/>
              <a:t>Data </a:t>
            </a:r>
            <a:r>
              <a:rPr lang="es-ES" dirty="0" err="1"/>
              <a:t>Science</a:t>
            </a:r>
            <a:r>
              <a:rPr lang="es-ES" dirty="0"/>
              <a:t> en Azure</a:t>
            </a:r>
          </a:p>
          <a:p>
            <a:pPr>
              <a:lnSpc>
                <a:spcPct val="100000"/>
              </a:lnSpc>
            </a:pPr>
            <a:r>
              <a:rPr lang="es-ES" dirty="0"/>
              <a:t>Arquitectura Lambda</a:t>
            </a:r>
          </a:p>
          <a:p>
            <a:pPr>
              <a:lnSpc>
                <a:spcPct val="100000"/>
              </a:lnSpc>
            </a:pPr>
            <a:r>
              <a:rPr lang="es-ES" dirty="0"/>
              <a:t>Q&amp;A</a:t>
            </a:r>
          </a:p>
          <a:p>
            <a:endParaRPr lang="es-ES" dirty="0"/>
          </a:p>
        </p:txBody>
      </p:sp>
      <p:sp>
        <p:nvSpPr>
          <p:cNvPr id="3" name="Marcador de texto 2">
            <a:extLst>
              <a:ext uri="{FF2B5EF4-FFF2-40B4-BE49-F238E27FC236}">
                <a16:creationId xmlns:a16="http://schemas.microsoft.com/office/drawing/2014/main" id="{B4107861-0E04-4709-8D0A-01A762A70A4B}"/>
              </a:ext>
            </a:extLst>
          </p:cNvPr>
          <p:cNvSpPr>
            <a:spLocks noGrp="1"/>
          </p:cNvSpPr>
          <p:nvPr>
            <p:ph type="body" sz="quarter" idx="11"/>
          </p:nvPr>
        </p:nvSpPr>
        <p:spPr/>
        <p:txBody>
          <a:bodyPr/>
          <a:lstStyle/>
          <a:p>
            <a:r>
              <a:rPr lang="es-ES" dirty="0"/>
              <a:t>Agenda</a:t>
            </a:r>
          </a:p>
        </p:txBody>
      </p:sp>
    </p:spTree>
    <p:extLst>
      <p:ext uri="{BB962C8B-B14F-4D97-AF65-F5344CB8AC3E}">
        <p14:creationId xmlns:p14="http://schemas.microsoft.com/office/powerpoint/2010/main" val="4123749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a:t>¿Qué es Data </a:t>
            </a:r>
            <a:r>
              <a:rPr lang="es-ES" dirty="0" err="1"/>
              <a:t>Science</a:t>
            </a:r>
            <a:r>
              <a:rPr lang="es-ES" dirty="0"/>
              <a:t>?</a:t>
            </a:r>
          </a:p>
        </p:txBody>
      </p:sp>
    </p:spTree>
    <p:extLst>
      <p:ext uri="{BB962C8B-B14F-4D97-AF65-F5344CB8AC3E}">
        <p14:creationId xmlns:p14="http://schemas.microsoft.com/office/powerpoint/2010/main" val="3951652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¿Qué es Data </a:t>
            </a:r>
            <a:r>
              <a:rPr lang="es-ES" dirty="0" err="1"/>
              <a:t>Science</a:t>
            </a:r>
            <a:r>
              <a:rPr lang="es-ES" dirty="0"/>
              <a:t>?</a:t>
            </a:r>
          </a:p>
        </p:txBody>
      </p:sp>
      <p:pic>
        <p:nvPicPr>
          <p:cNvPr id="2050" name="Picture 2" descr="https://cdn-images-1.medium.com/max/925/1*u16a0WbJeckSdi6kGD3gVA.jpeg">
            <a:extLst>
              <a:ext uri="{FF2B5EF4-FFF2-40B4-BE49-F238E27FC236}">
                <a16:creationId xmlns:a16="http://schemas.microsoft.com/office/drawing/2014/main" id="{F19C8FCD-E35A-4D5C-93E3-B3611A616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016" y="1688236"/>
            <a:ext cx="6607969" cy="392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088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B42537A-B5FE-465A-8A87-B0A7FEA88231}"/>
              </a:ext>
            </a:extLst>
          </p:cNvPr>
          <p:cNvSpPr>
            <a:spLocks noGrp="1"/>
          </p:cNvSpPr>
          <p:nvPr>
            <p:ph type="body" sz="quarter" idx="11"/>
          </p:nvPr>
        </p:nvSpPr>
        <p:spPr>
          <a:xfrm>
            <a:off x="2014663" y="2988519"/>
            <a:ext cx="6622442" cy="560923"/>
          </a:xfrm>
        </p:spPr>
        <p:txBody>
          <a:bodyPr/>
          <a:lstStyle/>
          <a:p>
            <a:r>
              <a:rPr lang="es-ES" dirty="0"/>
              <a:t>Data </a:t>
            </a:r>
            <a:r>
              <a:rPr lang="es-ES" dirty="0" err="1"/>
              <a:t>Science</a:t>
            </a:r>
            <a:r>
              <a:rPr lang="es-ES" dirty="0"/>
              <a:t> vs Big Data</a:t>
            </a:r>
          </a:p>
        </p:txBody>
      </p:sp>
    </p:spTree>
    <p:extLst>
      <p:ext uri="{BB962C8B-B14F-4D97-AF65-F5344CB8AC3E}">
        <p14:creationId xmlns:p14="http://schemas.microsoft.com/office/powerpoint/2010/main" val="34835015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A4849AD-65CA-4CDD-87B0-7F56EA6DF7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509</Words>
  <Application>Microsoft Office PowerPoint</Application>
  <PresentationFormat>Presentación en pantalla (4:3)</PresentationFormat>
  <Paragraphs>89</Paragraphs>
  <Slides>36</Slides>
  <Notes>5</Notes>
  <HiddenSlides>4</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36</vt:i4>
      </vt:variant>
    </vt:vector>
  </HeadingPairs>
  <TitlesOfParts>
    <vt:vector size="43" baseType="lpstr">
      <vt:lpstr>Arial</vt:lpstr>
      <vt:lpstr>Calibri</vt:lpstr>
      <vt:lpstr>Calibri Light</vt:lpstr>
      <vt:lpstr>Consolas</vt:lpstr>
      <vt:lpstr>Segoe UI Light</vt:lpstr>
      <vt:lpstr>Wingdings</vt:lpstr>
      <vt:lpstr>Office Theme</vt:lpstr>
      <vt:lpstr>Tooling de Azure para nuestros proyectos de  Data Science</vt:lpstr>
      <vt:lpstr>Presentación de PowerPoint</vt:lpstr>
      <vt:lpstr>Presentación de PowerPoint</vt:lpstr>
      <vt:lpstr>Presentación de PowerPoint</vt:lpstr>
      <vt:lpstr>Introducción (ELIMINAR)</vt:lpstr>
      <vt:lpstr>Presentación de PowerPoint</vt:lpstr>
      <vt:lpstr>Presentación de PowerPoint</vt:lpstr>
      <vt:lpstr>¿Qué es Data Science?</vt:lpstr>
      <vt:lpstr>Presentación de PowerPoint</vt:lpstr>
      <vt:lpstr>Data Science vs Big Data</vt:lpstr>
      <vt:lpstr>Data Science vs Big Data</vt:lpstr>
      <vt:lpstr>Data Science vs Big Data</vt:lpstr>
      <vt:lpstr>Data Science vs Big Data</vt:lpstr>
      <vt:lpstr>Presentación de PowerPoint</vt:lpstr>
      <vt:lpstr>Cosmos DB</vt:lpstr>
      <vt:lpstr>Cosmos DB Change Feed</vt:lpstr>
      <vt:lpstr>Cosmos DB Change Feed</vt:lpstr>
      <vt:lpstr>HDInsight</vt:lpstr>
      <vt:lpstr>HDInsight</vt:lpstr>
      <vt:lpstr>Spark, Storm…</vt:lpstr>
      <vt:lpstr>Spark, Storm…</vt:lpstr>
      <vt:lpstr>Azure Machine Learning</vt:lpstr>
      <vt:lpstr>Azure ML Model Management</vt:lpstr>
      <vt:lpstr>Azure ML Experimentation</vt:lpstr>
      <vt:lpstr>Otros elementos útiles</vt:lpstr>
      <vt:lpstr>Stream Analytics “DS”</vt:lpstr>
      <vt:lpstr>Arquitectura Lambda</vt:lpstr>
      <vt:lpstr>Arquitectura Lambda</vt:lpstr>
      <vt:lpstr>Capas batch y servicio</vt:lpstr>
      <vt:lpstr>Capa velocidad</vt:lpstr>
      <vt:lpstr>Arquitectura Lambda: simplificación</vt:lpstr>
      <vt:lpstr>Presentación de PowerPoint</vt:lpstr>
      <vt:lpstr>Conclusiones</vt:lpstr>
      <vt:lpstr>Presentación de PowerPoint</vt:lpstr>
      <vt:lpstr>Q &amp; 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Bienvenidos al Global Windows Azure Bootcamp</dc:title>
  <dc:creator/>
  <cp:keywords/>
  <cp:lastModifiedBy/>
  <cp:revision>2</cp:revision>
  <dcterms:created xsi:type="dcterms:W3CDTF">2014-03-08T16:44:29Z</dcterms:created>
  <dcterms:modified xsi:type="dcterms:W3CDTF">2018-04-17T20:38:08Z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